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6331" y="434524"/>
            <a:ext cx="7968885" cy="59766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flipH="1">
            <a:off x="323528" y="1052736"/>
            <a:ext cx="75009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Автоматизация звука  Ш  в скороговорках</a:t>
            </a:r>
            <a:endParaRPr lang="ru-RU" sz="32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564904"/>
            <a:ext cx="4525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Индивидуальная работа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35696" y="2492896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smtClean="0">
                <a:solidFill>
                  <a:srgbClr val="00B050"/>
                </a:solidFill>
              </a:rPr>
              <a:t>Молодец!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548680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Цель -  Автоматизация звука [Ш]</a:t>
            </a: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Задачи: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556792"/>
            <a:ext cx="53285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1.Коррекционно – обучающие: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- автоматизация звук [Ш] в скороговорках</a:t>
            </a: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2. </a:t>
            </a:r>
            <a:r>
              <a:rPr lang="ru-RU" b="1" dirty="0" err="1" smtClean="0">
                <a:solidFill>
                  <a:srgbClr val="7030A0"/>
                </a:solidFill>
              </a:rPr>
              <a:t>Коррекционно</a:t>
            </a:r>
            <a:r>
              <a:rPr lang="ru-RU" b="1" dirty="0" smtClean="0">
                <a:solidFill>
                  <a:srgbClr val="7030A0"/>
                </a:solidFill>
              </a:rPr>
              <a:t> – развивающие: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- развитие внимания, памяти, четкого произношения звуков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3861048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3. </a:t>
            </a:r>
            <a:r>
              <a:rPr lang="ru-RU" b="1" dirty="0" err="1" smtClean="0">
                <a:solidFill>
                  <a:srgbClr val="7030A0"/>
                </a:solidFill>
              </a:rPr>
              <a:t>Коррекционно</a:t>
            </a:r>
            <a:r>
              <a:rPr lang="ru-RU" b="1" dirty="0" smtClean="0">
                <a:solidFill>
                  <a:srgbClr val="7030A0"/>
                </a:solidFill>
              </a:rPr>
              <a:t> - воспитательные: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- воспитание вежливости, культуры поведения                       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5517232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презентации использовались  картинки из поисковой системы « </a:t>
            </a:r>
            <a:r>
              <a:rPr lang="ru-RU" b="1" dirty="0" err="1" smtClean="0">
                <a:solidFill>
                  <a:srgbClr val="002060"/>
                </a:solidFill>
              </a:rPr>
              <a:t>Яндекс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2132856"/>
            <a:ext cx="2952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Мышка кошке 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Сшила сапожки.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Кошка мышке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Сшила штанишки.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://im2-tub-ru.yandex.net/i?id=98052c4278ce6f3fff252ea30df4765c-120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764704"/>
            <a:ext cx="2071117" cy="1380745"/>
          </a:xfrm>
          <a:prstGeom prst="rect">
            <a:avLst/>
          </a:prstGeom>
          <a:noFill/>
        </p:spPr>
      </p:pic>
      <p:pic>
        <p:nvPicPr>
          <p:cNvPr id="7172" name="Picture 4" descr="http://im1-tub-ru.yandex.net/i?id=a49be69fd1201ae2350a1c6586078158-36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76672"/>
            <a:ext cx="1200150" cy="1428750"/>
          </a:xfrm>
          <a:prstGeom prst="rect">
            <a:avLst/>
          </a:prstGeom>
          <a:noFill/>
        </p:spPr>
      </p:pic>
      <p:pic>
        <p:nvPicPr>
          <p:cNvPr id="7174" name="Picture 6" descr="http://im0-tub-ru.yandex.net/i?id=423b8f40333f2b6f7653dc82d263d652-115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484784"/>
            <a:ext cx="628870" cy="720080"/>
          </a:xfrm>
          <a:prstGeom prst="rect">
            <a:avLst/>
          </a:prstGeom>
          <a:noFill/>
        </p:spPr>
      </p:pic>
      <p:pic>
        <p:nvPicPr>
          <p:cNvPr id="7176" name="Picture 8" descr="http://im0-tub-ru.yandex.net/i?id=fdd39531c8cf748c412cf5d1909ad5f7-125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1412776"/>
            <a:ext cx="1080120" cy="72008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2708920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Наша Маша кашу ела,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Каша Маше надоела,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Маша кашу не доела.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://im1-tub-ru.yandex.net/i?id=8f5201716b8675dc8506e1cccebc87f0-07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836712"/>
            <a:ext cx="2543175" cy="142875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263691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Хрюшка </a:t>
            </a:r>
            <a:r>
              <a:rPr lang="ru-RU" sz="2400" b="1" dirty="0" err="1" smtClean="0">
                <a:solidFill>
                  <a:srgbClr val="002060"/>
                </a:solidFill>
              </a:rPr>
              <a:t>Нюша</a:t>
            </a:r>
            <a:r>
              <a:rPr lang="ru-RU" sz="2400" b="1" dirty="0" smtClean="0">
                <a:solidFill>
                  <a:srgbClr val="002060"/>
                </a:solidFill>
              </a:rPr>
              <a:t> мышку Машу 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Пригласила кушать кашу.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Мышка Маша хрюшке </a:t>
            </a:r>
            <a:r>
              <a:rPr lang="ru-RU" sz="2400" b="1" dirty="0" err="1" smtClean="0">
                <a:solidFill>
                  <a:srgbClr val="002060"/>
                </a:solidFill>
              </a:rPr>
              <a:t>Нюше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Принесла кусочек груши.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im0-tub-ru.yandex.net/i?id=62eef516ab5f64762f4af3274811b143-43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908720"/>
            <a:ext cx="1733550" cy="1428750"/>
          </a:xfrm>
          <a:prstGeom prst="rect">
            <a:avLst/>
          </a:prstGeom>
          <a:noFill/>
        </p:spPr>
      </p:pic>
      <p:pic>
        <p:nvPicPr>
          <p:cNvPr id="5124" name="Picture 4" descr="http://im0-tub-ru.yandex.net/i?id=ef01e63156581b46a752e31464267b82-47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484784"/>
            <a:ext cx="1504967" cy="1080120"/>
          </a:xfrm>
          <a:prstGeom prst="rect">
            <a:avLst/>
          </a:prstGeom>
          <a:noFill/>
        </p:spPr>
      </p:pic>
      <p:pic>
        <p:nvPicPr>
          <p:cNvPr id="5126" name="Picture 6" descr="http://im2-tub-ru.yandex.net/i?id=71c084ae9c43427e5bfd192519d58c80-92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628800"/>
            <a:ext cx="1203974" cy="864096"/>
          </a:xfrm>
          <a:prstGeom prst="ellipse">
            <a:avLst/>
          </a:prstGeom>
          <a:noFill/>
        </p:spPr>
      </p:pic>
      <p:pic>
        <p:nvPicPr>
          <p:cNvPr id="5128" name="Picture 8" descr="http://im2-tub-ru.yandex.net/i?id=194eb4f8c3ed943b1766c8ec978cb61b-25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2060848"/>
            <a:ext cx="828092" cy="552061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31409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Шура шилом для шиншиллы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В шалаше сапожки шила.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Сапожки для собаки &quot;Lim&quot;, 840руб."/>
          <p:cNvPicPr>
            <a:picLocks noChangeAspect="1" noChangeArrowheads="1"/>
          </p:cNvPicPr>
          <p:nvPr/>
        </p:nvPicPr>
        <p:blipFill>
          <a:blip r:embed="rId3" cstate="print"/>
          <a:srcRect t="19201" r="-799" b="22839"/>
          <a:stretch>
            <a:fillRect/>
          </a:stretch>
        </p:blipFill>
        <p:spPr bwMode="auto">
          <a:xfrm>
            <a:off x="4139952" y="1268760"/>
            <a:ext cx="2003700" cy="1152128"/>
          </a:xfrm>
          <a:prstGeom prst="rect">
            <a:avLst/>
          </a:prstGeom>
          <a:noFill/>
        </p:spPr>
      </p:pic>
      <p:pic>
        <p:nvPicPr>
          <p:cNvPr id="4100" name="Picture 4" descr="PhotoCol.net &quot; шиншилла чб. Фото, фотографии, обои, картинки бесплатно. Фотки коллекция. Качать и смотреть бесплатно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76672"/>
            <a:ext cx="2705611" cy="2016224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На опушке в избушке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Живут старушки-болтушки.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каждой старушки лукошко,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В каждом лукошке кошка,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Кошки в лукошках                                       шьют старушкам сапожки.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://im1-tub-ru.yandex.net/i?id=81b25c390c217288236dc70af84d8cb5-44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20688"/>
            <a:ext cx="1581150" cy="1428750"/>
          </a:xfrm>
          <a:prstGeom prst="roundRect">
            <a:avLst/>
          </a:prstGeom>
          <a:noFill/>
        </p:spPr>
      </p:pic>
      <p:pic>
        <p:nvPicPr>
          <p:cNvPr id="3076" name="Picture 4" descr="http://im1-tub-ru.yandex.net/i?id=109c547e639d25008ca71c13b263dacd-08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764704"/>
            <a:ext cx="2295525" cy="142875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263691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Мышонку шепчет мышь: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«Ты все шуршишь, не спишь».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Мышонок шепчет мыши: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«Шуршать я буду тише».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im2-tub-ru.yandex.net/i?id=0ed4517ece9c65d5ee49e72b6e027466-142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548680"/>
            <a:ext cx="1944216" cy="1778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.wallpapersking.com/800/2009-5/200905300144146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7968885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3356992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 М</a:t>
            </a:r>
            <a:r>
              <a:rPr lang="en-US" sz="2400" b="1" dirty="0" smtClean="0">
                <a:solidFill>
                  <a:srgbClr val="002060"/>
                </a:solidFill>
              </a:rPr>
              <a:t>a</a:t>
            </a:r>
            <a:r>
              <a:rPr lang="ru-RU" sz="2400" b="1" dirty="0" err="1" smtClean="0">
                <a:solidFill>
                  <a:srgbClr val="002060"/>
                </a:solidFill>
              </a:rPr>
              <a:t>ши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н</a:t>
            </a:r>
            <a:r>
              <a:rPr lang="en-US" sz="2400" b="1" dirty="0" smtClean="0">
                <a:solidFill>
                  <a:srgbClr val="002060"/>
                </a:solidFill>
              </a:rPr>
              <a:t>a </a:t>
            </a:r>
            <a:r>
              <a:rPr lang="ru-RU" sz="2400" b="1" dirty="0" smtClean="0">
                <a:solidFill>
                  <a:srgbClr val="002060"/>
                </a:solidFill>
              </a:rPr>
              <a:t>к</a:t>
            </a:r>
            <a:r>
              <a:rPr lang="en-US" sz="2400" b="1" dirty="0" err="1" smtClean="0">
                <a:solidFill>
                  <a:srgbClr val="002060"/>
                </a:solidFill>
              </a:rPr>
              <a:t>ap</a:t>
            </a:r>
            <a:r>
              <a:rPr lang="ru-RU" sz="2400" b="1" dirty="0" smtClean="0">
                <a:solidFill>
                  <a:srgbClr val="002060"/>
                </a:solidFill>
              </a:rPr>
              <a:t>м</a:t>
            </a:r>
            <a:r>
              <a:rPr lang="en-US" sz="2400" b="1" dirty="0" smtClean="0">
                <a:solidFill>
                  <a:srgbClr val="002060"/>
                </a:solidFill>
              </a:rPr>
              <a:t>a</a:t>
            </a:r>
            <a:r>
              <a:rPr lang="ru-RU" sz="2400" b="1" dirty="0" err="1" smtClean="0">
                <a:solidFill>
                  <a:srgbClr val="002060"/>
                </a:solidFill>
              </a:rPr>
              <a:t>шке</a:t>
            </a:r>
            <a:r>
              <a:rPr lang="ru-RU" sz="2400" b="1" dirty="0" smtClean="0">
                <a:solidFill>
                  <a:srgbClr val="002060"/>
                </a:solidFill>
              </a:rPr>
              <a:t>                         м</a:t>
            </a:r>
            <a:r>
              <a:rPr lang="en-US" sz="2400" b="1" dirty="0" smtClean="0">
                <a:solidFill>
                  <a:srgbClr val="002060"/>
                </a:solidFill>
              </a:rPr>
              <a:t>a</a:t>
            </a:r>
            <a:r>
              <a:rPr lang="ru-RU" sz="2400" b="1" dirty="0" err="1" smtClean="0">
                <a:solidFill>
                  <a:srgbClr val="002060"/>
                </a:solidFill>
              </a:rPr>
              <a:t>ки</a:t>
            </a:r>
            <a:r>
              <a:rPr lang="ru-RU" sz="2400" b="1" dirty="0" smtClean="0">
                <a:solidFill>
                  <a:srgbClr val="002060"/>
                </a:solidFill>
              </a:rPr>
              <a:t> и </a:t>
            </a:r>
            <a:r>
              <a:rPr lang="en-US" sz="2400" b="1" dirty="0" smtClean="0">
                <a:solidFill>
                  <a:srgbClr val="002060"/>
                </a:solidFill>
              </a:rPr>
              <a:t>p</a:t>
            </a:r>
            <a:r>
              <a:rPr lang="ru-RU" sz="2400" b="1" dirty="0" err="1" smtClean="0">
                <a:solidFill>
                  <a:srgbClr val="002060"/>
                </a:solidFill>
              </a:rPr>
              <a:t>ом</a:t>
            </a:r>
            <a:r>
              <a:rPr lang="en-US" sz="2400" b="1" dirty="0" smtClean="0">
                <a:solidFill>
                  <a:srgbClr val="002060"/>
                </a:solidFill>
              </a:rPr>
              <a:t>a</a:t>
            </a:r>
            <a:r>
              <a:rPr lang="ru-RU" sz="2400" b="1" dirty="0" err="1" smtClean="0">
                <a:solidFill>
                  <a:srgbClr val="002060"/>
                </a:solidFill>
              </a:rPr>
              <a:t>шки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b="1" dirty="0"/>
          </a:p>
        </p:txBody>
      </p:sp>
      <p:pic>
        <p:nvPicPr>
          <p:cNvPr id="4" name="Picture 2" descr="MAMAXI. Платье с кармашком (бирюзовое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04664"/>
            <a:ext cx="2433493" cy="2636912"/>
          </a:xfrm>
          <a:prstGeom prst="rect">
            <a:avLst/>
          </a:prstGeom>
          <a:noFill/>
        </p:spPr>
      </p:pic>
      <p:pic>
        <p:nvPicPr>
          <p:cNvPr id="1026" name="Picture 2" descr="http://im3-tub-ru.yandex.net/i?id=ee3bb2cc7eb3a9e5855ec4a4c41cc9bc-06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44824"/>
            <a:ext cx="1188616" cy="731204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104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Valentink</dc:creator>
  <cp:lastModifiedBy>Пользователь</cp:lastModifiedBy>
  <cp:revision>16</cp:revision>
  <dcterms:created xsi:type="dcterms:W3CDTF">2014-11-18T16:12:05Z</dcterms:created>
  <dcterms:modified xsi:type="dcterms:W3CDTF">2016-02-20T08:02:10Z</dcterms:modified>
</cp:coreProperties>
</file>