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03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media/image4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4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2" Target="../media/image6.jpeg" Type="http://schemas.openxmlformats.org/officeDocument/2006/relationships/image"/><Relationship Id="rId1" Target="../slideLayouts/slideLayout6.xml" Type="http://schemas.openxmlformats.org/officeDocument/2006/relationships/slideLayout"/><Relationship Id="rId4" Target="../media/image8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3" Target="../media/image10.jpeg" Type="http://schemas.openxmlformats.org/officeDocument/2006/relationships/image"/><Relationship Id="rId2" Target="../media/image9.jpeg" Type="http://schemas.openxmlformats.org/officeDocument/2006/relationships/image"/><Relationship Id="rId1" Target="../slideLayouts/slideLayout6.xml" Type="http://schemas.openxmlformats.org/officeDocument/2006/relationships/slideLayout"/><Relationship Id="rId4" Target="../media/image8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FF00"/>
                </a:solidFill>
              </a:rPr>
              <a:t>Автоматизация звуков Ш и Ж</a:t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 smtClean="0">
                <a:solidFill>
                  <a:srgbClr val="FFFF00"/>
                </a:solidFill>
              </a:rPr>
              <a:t>«Ежик»</a:t>
            </a:r>
            <a:endParaRPr lang="ru-RU" b="1" i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38600" y="4800600"/>
            <a:ext cx="4876800" cy="1752600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solidFill>
                  <a:srgbClr val="00B0F0"/>
                </a:solidFill>
              </a:rPr>
              <a:t>Долганюк</a:t>
            </a:r>
            <a:r>
              <a:rPr lang="ru-RU" sz="2800" dirty="0" smtClean="0">
                <a:solidFill>
                  <a:srgbClr val="00B0F0"/>
                </a:solidFill>
              </a:rPr>
              <a:t> Е.В.</a:t>
            </a:r>
          </a:p>
          <a:p>
            <a:r>
              <a:rPr lang="ru-RU" sz="2800" dirty="0" smtClean="0">
                <a:solidFill>
                  <a:srgbClr val="00B0F0"/>
                </a:solidFill>
              </a:rPr>
              <a:t>МДОУ №9 «Журавлик»</a:t>
            </a:r>
          </a:p>
          <a:p>
            <a:r>
              <a:rPr lang="ru-RU" sz="2800" dirty="0" smtClean="0">
                <a:solidFill>
                  <a:srgbClr val="00B0F0"/>
                </a:solidFill>
              </a:rPr>
              <a:t>Великий Новгород</a:t>
            </a:r>
            <a:endParaRPr lang="ru-RU" sz="2800" dirty="0">
              <a:solidFill>
                <a:srgbClr val="00B0F0"/>
              </a:solidFill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3886200"/>
            <a:ext cx="2013712" cy="2559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Жил на опушке лесной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524000"/>
            <a:ext cx="5672138" cy="459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4038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Ежик под старой</a:t>
            </a:r>
            <a:br>
              <a:rPr lang="ru-RU" dirty="0" smtClean="0"/>
            </a:br>
            <a:r>
              <a:rPr lang="ru-RU" dirty="0" smtClean="0"/>
              <a:t> сосной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3810000"/>
            <a:ext cx="182054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685800"/>
            <a:ext cx="3124200" cy="5430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Шишки ходил собирать,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590800"/>
            <a:ext cx="2662238" cy="3362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2247059" y="2401140"/>
            <a:ext cx="1266825" cy="1341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600200" y="3429000"/>
            <a:ext cx="1385358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4876800"/>
            <a:ext cx="1481667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7241117" y="5027083"/>
            <a:ext cx="1481667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098116" y="4646083"/>
            <a:ext cx="1481667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Чтобы с ежонком играть.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352800"/>
            <a:ext cx="2743200" cy="3227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44196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2980266" y="2506134"/>
            <a:ext cx="135466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183716" y="5027084"/>
            <a:ext cx="1481667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3505200" y="5105400"/>
            <a:ext cx="1481667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6 C 0.02656 -0.08773 0.0533 -0.17523 0.1033 -0.14676 C 0.1533 -0.11829 0.26719 0.11806 0.3 0.17107 " pathEditMode="relative" ptsTypes="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 0.17106 C 0.27326 -0.01088 0.2467 -0.1926 0.18663 -0.22223 C 0.12656 -0.25186 0.03316 -0.1294 -0.06007 -0.00672 " pathEditMode="relative" ptsTypes="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32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Автоматизация звуков Ш и Ж «Ежик»</vt:lpstr>
      <vt:lpstr>Жил на опушке лесной</vt:lpstr>
      <vt:lpstr>Ежик под старой  сосной</vt:lpstr>
      <vt:lpstr>Шишки ходил собирать,</vt:lpstr>
      <vt:lpstr>Чтобы с ежонком играть.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2010-12-15T06:07:41Z</dcterms:created>
  <dcterms:modified xsi:type="dcterms:W3CDTF">2010-12-15T06:32:30Z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148842</vt:lpwstr>
  </property>
  <property fmtid="{D5CDD505-2E9C-101B-9397-08002B2CF9AE}" name="NXPowerLiteSettings" pid="3">
    <vt:lpwstr>F3200358026400</vt:lpwstr>
  </property>
  <property fmtid="{D5CDD505-2E9C-101B-9397-08002B2CF9AE}" name="NXPowerLiteVersion" pid="4">
    <vt:lpwstr>D5.0.6</vt:lpwstr>
  </property>
</Properties>
</file>