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4C8A8-3BB1-4B76-A0B5-C2BD6318F621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3E057-9C29-4150-8829-0CA63C7CA6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4C8A8-3BB1-4B76-A0B5-C2BD6318F621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3E057-9C29-4150-8829-0CA63C7CA6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4C8A8-3BB1-4B76-A0B5-C2BD6318F621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3E057-9C29-4150-8829-0CA63C7CA6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4C8A8-3BB1-4B76-A0B5-C2BD6318F621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3E057-9C29-4150-8829-0CA63C7CA6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4C8A8-3BB1-4B76-A0B5-C2BD6318F621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3E057-9C29-4150-8829-0CA63C7CA6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4C8A8-3BB1-4B76-A0B5-C2BD6318F621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3E057-9C29-4150-8829-0CA63C7CA6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4C8A8-3BB1-4B76-A0B5-C2BD6318F621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3E057-9C29-4150-8829-0CA63C7CA6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4C8A8-3BB1-4B76-A0B5-C2BD6318F621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3E057-9C29-4150-8829-0CA63C7CA6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4C8A8-3BB1-4B76-A0B5-C2BD6318F621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3E057-9C29-4150-8829-0CA63C7CA6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4C8A8-3BB1-4B76-A0B5-C2BD6318F621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3E057-9C29-4150-8829-0CA63C7CA6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4C8A8-3BB1-4B76-A0B5-C2BD6318F621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3E057-9C29-4150-8829-0CA63C7CA6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4C8A8-3BB1-4B76-A0B5-C2BD6318F621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3E057-9C29-4150-8829-0CA63C7CA6D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 rot="265092">
            <a:off x="457200" y="1600200"/>
            <a:ext cx="4038600" cy="4525963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Автоматизация </a:t>
            </a:r>
          </a:p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звука </a:t>
            </a:r>
            <a:r>
              <a:rPr lang="ru-RU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</a:t>
            </a: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в </a:t>
            </a:r>
            <a:r>
              <a:rPr lang="ru-RU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чистоговорках</a:t>
            </a: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и </a:t>
            </a:r>
            <a:r>
              <a:rPr lang="ru-RU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потешках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 rot="21310790">
            <a:off x="5000628" y="2928934"/>
            <a:ext cx="3686172" cy="3197229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1800" b="1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 rot="245508">
            <a:off x="1142976" y="1600201"/>
            <a:ext cx="3352824" cy="3971940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окошке        крошку мошку </a:t>
            </a:r>
          </a:p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ловко лапкой </a:t>
            </a:r>
          </a:p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ловит кошка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Содержимое 6" descr="скороговорки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 rot="21324238">
            <a:off x="5140857" y="2000491"/>
            <a:ext cx="2681080" cy="274743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 rot="233319">
            <a:off x="457200" y="1600201"/>
            <a:ext cx="4038600" cy="3686188"/>
          </a:xfrm>
        </p:spPr>
        <p:txBody>
          <a:bodyPr/>
          <a:lstStyle/>
          <a:p>
            <a:r>
              <a:rPr lang="ru-RU" dirty="0" smtClean="0"/>
              <a:t>         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Ша-ша-ша-</a:t>
            </a:r>
          </a:p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Поёт душа.</a:t>
            </a:r>
            <a:endParaRPr lang="ru-RU" dirty="0"/>
          </a:p>
        </p:txBody>
      </p:sp>
      <p:pic>
        <p:nvPicPr>
          <p:cNvPr id="7" name="Содержимое 6" descr="kids038.jpg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 rot="21331695">
            <a:off x="5323907" y="1798473"/>
            <a:ext cx="2266940" cy="28836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 rot="236093">
            <a:off x="457200" y="1600201"/>
            <a:ext cx="4038600" cy="3543312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Ша-ша-ша-</a:t>
            </a:r>
          </a:p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Уточки </a:t>
            </a:r>
          </a:p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у камыша.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Содержимое 6" descr="3726433.jp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 rot="21396026">
            <a:off x="5083513" y="1865999"/>
            <a:ext cx="2786082" cy="28781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 rot="280938">
            <a:off x="457200" y="1600201"/>
            <a:ext cx="4038600" cy="3829064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Ша-ша-ша-</a:t>
            </a:r>
          </a:p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Одеваем</a:t>
            </a:r>
          </a:p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малыша.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Содержимое 7" descr="5565452.jpg"/>
          <p:cNvPicPr>
            <a:picLocks noGrp="1" noChangeAspect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2071678"/>
            <a:ext cx="3048000" cy="256302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 rot="298324">
            <a:off x="457200" y="1600201"/>
            <a:ext cx="4038600" cy="3829064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Ша-ша-ша-</a:t>
            </a:r>
          </a:p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Наша Маша</a:t>
            </a:r>
          </a:p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хороша.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Содержимое 6" descr="1838362.jp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clrChange>
              <a:clrFrom>
                <a:srgbClr val="FDFDF5"/>
              </a:clrFrom>
              <a:clrTo>
                <a:srgbClr val="FDFDF5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857752" y="1500174"/>
            <a:ext cx="3000396" cy="31157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 rot="290498">
            <a:off x="457200" y="1600201"/>
            <a:ext cx="4038600" cy="3757626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</a:t>
            </a:r>
            <a:r>
              <a:rPr lang="ru-RU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Ши-ши-ши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</a:p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Маме помаши.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Содержимое 6" descr="f55367cf82f9t.jp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8" y="1643050"/>
            <a:ext cx="2896876" cy="242312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 rot="227062">
            <a:off x="457200" y="1600201"/>
            <a:ext cx="4038600" cy="4043378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</a:t>
            </a:r>
            <a:r>
              <a:rPr lang="ru-RU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Ши-ши-ши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</a:p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На болоте</a:t>
            </a:r>
          </a:p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камыши.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Содержимое 6" descr="5188794.png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5786446" y="1285860"/>
            <a:ext cx="1507506" cy="346818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 rot="267724">
            <a:off x="457200" y="1600201"/>
            <a:ext cx="4038600" cy="3900502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</a:t>
            </a:r>
            <a:r>
              <a:rPr lang="ru-RU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Ши-ши-ши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</a:p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Барыню</a:t>
            </a:r>
          </a:p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спляши.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Содержимое 6" descr="9174698.jp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214942" y="1214422"/>
            <a:ext cx="2500330" cy="378637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 rot="241359">
            <a:off x="457200" y="1600201"/>
            <a:ext cx="4038600" cy="3971940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Как у нашего</a:t>
            </a:r>
          </a:p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кота</a:t>
            </a:r>
          </a:p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Шуба очень</a:t>
            </a:r>
          </a:p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хороша.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Содержимое 6" descr="потешки.jp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929190" y="1571612"/>
            <a:ext cx="2946818" cy="29815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82</Words>
  <Application>Microsoft Office PowerPoint</Application>
  <PresentationFormat>Экран (4:3)</PresentationFormat>
  <Paragraphs>30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Дом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Ттьяна</dc:creator>
  <cp:lastModifiedBy>Пользователь</cp:lastModifiedBy>
  <cp:revision>4</cp:revision>
  <dcterms:created xsi:type="dcterms:W3CDTF">2010-12-15T15:51:50Z</dcterms:created>
  <dcterms:modified xsi:type="dcterms:W3CDTF">2016-02-20T08:06:30Z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678144</vt:lpwstr>
  </property>
  <property fmtid="{D5CDD505-2E9C-101B-9397-08002B2CF9AE}" pid="3" name="NXPowerLiteSettings">
    <vt:lpwstr>F5200358026400</vt:lpwstr>
  </property>
  <property fmtid="{D5CDD505-2E9C-101B-9397-08002B2CF9AE}" pid="4" name="NXPowerLiteVersion">
    <vt:lpwstr>D5.0.6</vt:lpwstr>
  </property>
</Properties>
</file>