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4" r:id="rId6"/>
    <p:sldId id="258" r:id="rId7"/>
    <p:sldId id="259" r:id="rId8"/>
    <p:sldId id="263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FEC9-2582-4B6D-B51E-9CA8DE367FC2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B259-98FA-4F52-A824-FFF28F9ABE2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FEC9-2582-4B6D-B51E-9CA8DE367FC2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B259-98FA-4F52-A824-FFF28F9AB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FEC9-2582-4B6D-B51E-9CA8DE367FC2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B259-98FA-4F52-A824-FFF28F9AB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FEC9-2582-4B6D-B51E-9CA8DE367FC2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B259-98FA-4F52-A824-FFF28F9ABE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FEC9-2582-4B6D-B51E-9CA8DE367FC2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B259-98FA-4F52-A824-FFF28F9AB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FEC9-2582-4B6D-B51E-9CA8DE367FC2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B259-98FA-4F52-A824-FFF28F9ABE2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FEC9-2582-4B6D-B51E-9CA8DE367FC2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B259-98FA-4F52-A824-FFF28F9ABE2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FEC9-2582-4B6D-B51E-9CA8DE367FC2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B259-98FA-4F52-A824-FFF28F9AB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FEC9-2582-4B6D-B51E-9CA8DE367FC2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B259-98FA-4F52-A824-FFF28F9AB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FEC9-2582-4B6D-B51E-9CA8DE367FC2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B259-98FA-4F52-A824-FFF28F9ABE2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0FEC9-2582-4B6D-B51E-9CA8DE367FC2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DB259-98FA-4F52-A824-FFF28F9ABE2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CB0FEC9-2582-4B6D-B51E-9CA8DE367FC2}" type="datetimeFigureOut">
              <a:rPr lang="ru-RU" smtClean="0"/>
              <a:t>20.02.2016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25DB259-98FA-4F52-A824-FFF28F9ABE2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Documents and Settings\Зина\Мои документы\Мои документы\birds_from_Tramplin1879\birds\birds (3)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752855"/>
            <a:ext cx="3553659" cy="371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21159" y="548289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/>
              <a:t>Подготовила учитель-логопед МБДОУ д с 32 Давыдова Е.В.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519416" y="971292"/>
            <a:ext cx="47737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Загадки по лексической теме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«ПЕРЕЛЁТНЫЕ ПТИЦЫ»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530482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Documents and Settings\Зина\Мои документы\Мои рисунки\Изображение\Изображение 01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38" b="95736" l="3790" r="895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998" b="-6188"/>
          <a:stretch/>
        </p:blipFill>
        <p:spPr bwMode="auto">
          <a:xfrm rot="16200000">
            <a:off x="5193587" y="3154180"/>
            <a:ext cx="2285220" cy="3672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Documents and Settings\Зина\Мои документы\Мои документы\осенний клипарт\post_16_3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2857" y="4719182"/>
            <a:ext cx="3734919" cy="215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1695629"/>
            <a:ext cx="4572000" cy="172354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Трясогузка</a:t>
            </a:r>
          </a:p>
          <a:p>
            <a:endParaRPr lang="ru-RU" dirty="0" smtClean="0"/>
          </a:p>
          <a:p>
            <a:r>
              <a:rPr lang="ru-RU" sz="1400" dirty="0" smtClean="0"/>
              <a:t>С ледоходом прилетает, </a:t>
            </a:r>
          </a:p>
          <a:p>
            <a:r>
              <a:rPr lang="ru-RU" sz="1400" dirty="0" smtClean="0"/>
              <a:t>Черным хвостиком мотает, </a:t>
            </a:r>
          </a:p>
          <a:p>
            <a:r>
              <a:rPr lang="ru-RU" sz="1400" dirty="0" smtClean="0"/>
              <a:t>Черный с белым хвостик узкий </a:t>
            </a:r>
          </a:p>
          <a:p>
            <a:r>
              <a:rPr lang="ru-RU" sz="1400" dirty="0" smtClean="0"/>
              <a:t>У изящной ... </a:t>
            </a:r>
          </a:p>
          <a:p>
            <a:r>
              <a:rPr lang="ru-RU" sz="1400" dirty="0" smtClean="0"/>
              <a:t>(П. Смолин)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30634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Documents and Settings\Зина\Мои документы\Мои рисунки\Изображение\Изображение 017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89615" l="9036" r="945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6200000">
            <a:off x="899877" y="1947379"/>
            <a:ext cx="3234318" cy="504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Documents and Settings\Зина\Мои документы\Мои документы\осенний клипарт\post_16_3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09056">
            <a:off x="1678611" y="4448917"/>
            <a:ext cx="2321844" cy="1547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39752" y="1423909"/>
            <a:ext cx="34381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В синем небе голосок</a:t>
            </a:r>
          </a:p>
          <a:p>
            <a:r>
              <a:rPr lang="ru-RU" sz="1400" dirty="0" smtClean="0"/>
              <a:t>Будто крохотный звонок.</a:t>
            </a:r>
          </a:p>
          <a:p>
            <a:endParaRPr lang="ru-RU" sz="1400" dirty="0" smtClean="0"/>
          </a:p>
          <a:p>
            <a:r>
              <a:rPr lang="ru-RU" sz="1400" dirty="0" smtClean="0"/>
              <a:t>Гнездо свое он в поле вьет,</a:t>
            </a:r>
          </a:p>
          <a:p>
            <a:r>
              <a:rPr lang="ru-RU" sz="1400" dirty="0" smtClean="0"/>
              <a:t>Где тянутся растения.</a:t>
            </a:r>
          </a:p>
          <a:p>
            <a:r>
              <a:rPr lang="ru-RU" sz="1400" dirty="0" smtClean="0"/>
              <a:t>Его и песни и полет</a:t>
            </a:r>
          </a:p>
          <a:p>
            <a:r>
              <a:rPr lang="ru-RU" sz="1400" dirty="0" smtClean="0"/>
              <a:t>Вошли в стихотворения!</a:t>
            </a:r>
          </a:p>
          <a:p>
            <a:endParaRPr lang="ru-RU" sz="1400" dirty="0" smtClean="0"/>
          </a:p>
          <a:p>
            <a:r>
              <a:rPr lang="ru-RU" sz="1400" dirty="0" smtClean="0"/>
              <a:t>Высоко под облаками,</a:t>
            </a:r>
          </a:p>
          <a:p>
            <a:r>
              <a:rPr lang="ru-RU" sz="1400" dirty="0" smtClean="0"/>
              <a:t>Над полями и лугами,</a:t>
            </a:r>
          </a:p>
          <a:p>
            <a:r>
              <a:rPr lang="ru-RU" sz="1400" dirty="0" smtClean="0"/>
              <a:t>Словно выпорхнув спросонок,</a:t>
            </a:r>
          </a:p>
          <a:p>
            <a:r>
              <a:rPr lang="ru-RU" sz="1400" dirty="0" smtClean="0"/>
              <a:t>Песнь заводит ...</a:t>
            </a:r>
          </a:p>
          <a:p>
            <a:endParaRPr lang="ru-RU" sz="1400" dirty="0" smtClean="0"/>
          </a:p>
          <a:p>
            <a:r>
              <a:rPr lang="ru-RU" sz="1400" dirty="0" smtClean="0"/>
              <a:t>Хочет – прямо полетит,</a:t>
            </a:r>
          </a:p>
          <a:p>
            <a:r>
              <a:rPr lang="ru-RU" sz="1400" dirty="0" smtClean="0"/>
              <a:t>Хочет – в воздухе висит,</a:t>
            </a:r>
          </a:p>
          <a:p>
            <a:r>
              <a:rPr lang="ru-RU" sz="1400" dirty="0" smtClean="0"/>
              <a:t>Камнем падает с высот</a:t>
            </a:r>
          </a:p>
          <a:p>
            <a:r>
              <a:rPr lang="ru-RU" sz="1400" dirty="0" smtClean="0"/>
              <a:t>И в полях поет, поет.</a:t>
            </a:r>
          </a:p>
          <a:p>
            <a:endParaRPr lang="ru-RU" sz="14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5148064" y="830117"/>
            <a:ext cx="1471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ЖАВОРОНОК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893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9" y="3429000"/>
            <a:ext cx="4119242" cy="2692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7098" y="474345"/>
            <a:ext cx="31500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Шея, словно буква S,</a:t>
            </a:r>
          </a:p>
          <a:p>
            <a:r>
              <a:rPr lang="ru-RU" sz="1400" dirty="0" smtClean="0"/>
              <a:t>Выгнута особо,</a:t>
            </a:r>
          </a:p>
          <a:p>
            <a:r>
              <a:rPr lang="ru-RU" sz="1400" dirty="0" smtClean="0"/>
              <a:t>Белый цвет ей так к лицу,</a:t>
            </a:r>
          </a:p>
          <a:p>
            <a:r>
              <a:rPr lang="ru-RU" sz="1400" dirty="0" smtClean="0"/>
              <a:t>Птице бесподобной!</a:t>
            </a:r>
          </a:p>
          <a:p>
            <a:r>
              <a:rPr lang="ru-RU" sz="1400" dirty="0" smtClean="0"/>
              <a:t>Ответ: Лебедь</a:t>
            </a:r>
          </a:p>
          <a:p>
            <a:r>
              <a:rPr lang="ru-RU" sz="1400" dirty="0" smtClean="0"/>
              <a:t> </a:t>
            </a:r>
          </a:p>
          <a:p>
            <a:r>
              <a:rPr lang="ru-RU" sz="1400" dirty="0" smtClean="0"/>
              <a:t> Словно Солнышко плывёт,</a:t>
            </a:r>
          </a:p>
          <a:p>
            <a:r>
              <a:rPr lang="ru-RU" sz="1400" dirty="0" smtClean="0"/>
              <a:t>Шею изгибая,</a:t>
            </a:r>
          </a:p>
          <a:p>
            <a:r>
              <a:rPr lang="ru-RU" sz="1400" dirty="0" smtClean="0"/>
              <a:t>Клювом воду зачерпнёт,</a:t>
            </a:r>
          </a:p>
          <a:p>
            <a:r>
              <a:rPr lang="ru-RU" sz="1400" dirty="0" smtClean="0"/>
              <a:t>Хорошо летает!</a:t>
            </a:r>
          </a:p>
          <a:p>
            <a:r>
              <a:rPr lang="ru-RU" sz="1400" dirty="0" smtClean="0"/>
              <a:t> </a:t>
            </a:r>
          </a:p>
          <a:p>
            <a:r>
              <a:rPr lang="ru-RU" sz="1400" dirty="0" smtClean="0"/>
              <a:t> Красивая птица,</a:t>
            </a:r>
          </a:p>
          <a:p>
            <a:r>
              <a:rPr lang="ru-RU" sz="1400" dirty="0" smtClean="0"/>
              <a:t>На воду садится,</a:t>
            </a:r>
          </a:p>
          <a:p>
            <a:r>
              <a:rPr lang="ru-RU" sz="1400" dirty="0" smtClean="0"/>
              <a:t>Взлетает не быстро,</a:t>
            </a:r>
          </a:p>
          <a:p>
            <a:r>
              <a:rPr lang="ru-RU" sz="1400" dirty="0" smtClean="0"/>
              <a:t>Летает отлично!</a:t>
            </a:r>
          </a:p>
          <a:p>
            <a:r>
              <a:rPr lang="ru-RU" sz="1400" dirty="0" smtClean="0"/>
              <a:t>Ответ: Лебедь</a:t>
            </a:r>
          </a:p>
          <a:p>
            <a:r>
              <a:rPr lang="ru-RU" sz="1400" dirty="0" smtClean="0"/>
              <a:t> </a:t>
            </a:r>
          </a:p>
          <a:p>
            <a:r>
              <a:rPr lang="ru-RU" sz="1400" dirty="0" smtClean="0"/>
              <a:t> Что за диво, что за птица,</a:t>
            </a:r>
          </a:p>
          <a:p>
            <a:r>
              <a:rPr lang="ru-RU" sz="1400" dirty="0" smtClean="0"/>
              <a:t>На воде она царица,</a:t>
            </a:r>
          </a:p>
          <a:p>
            <a:r>
              <a:rPr lang="ru-RU" sz="1400" dirty="0" smtClean="0"/>
              <a:t>И окрас ей так </a:t>
            </a:r>
            <a:r>
              <a:rPr lang="ru-RU" sz="1400" dirty="0" err="1" smtClean="0"/>
              <a:t>подстать</a:t>
            </a:r>
            <a:r>
              <a:rPr lang="ru-RU" sz="1400" dirty="0" smtClean="0"/>
              <a:t>,</a:t>
            </a:r>
          </a:p>
          <a:p>
            <a:r>
              <a:rPr lang="ru-RU" sz="1400" dirty="0" smtClean="0"/>
              <a:t>Просто глаз не оторвать!</a:t>
            </a:r>
          </a:p>
          <a:p>
            <a:r>
              <a:rPr lang="ru-RU" sz="1400" dirty="0" smtClean="0"/>
              <a:t>Ответ: Лебедь</a:t>
            </a:r>
          </a:p>
          <a:p>
            <a:endParaRPr lang="ru-RU" sz="1400" dirty="0" smtClean="0"/>
          </a:p>
          <a:p>
            <a:r>
              <a:rPr lang="ru-RU" sz="1400" dirty="0" smtClean="0"/>
              <a:t> Утёнком «гадким» называли,</a:t>
            </a:r>
          </a:p>
          <a:p>
            <a:r>
              <a:rPr lang="ru-RU" sz="1400" dirty="0" smtClean="0"/>
              <a:t>И со двора все прогоняли,</a:t>
            </a:r>
          </a:p>
          <a:p>
            <a:r>
              <a:rPr lang="ru-RU" sz="1400" dirty="0" smtClean="0"/>
              <a:t>Но вырос наш птенец-герой,</a:t>
            </a:r>
          </a:p>
          <a:p>
            <a:r>
              <a:rPr lang="ru-RU" sz="1400" dirty="0" smtClean="0"/>
              <a:t>Напомни, кто он был такой?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5508104" y="1268760"/>
            <a:ext cx="944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ЛЕБЕДЬ</a:t>
            </a:r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5925058"/>
            <a:ext cx="4320480" cy="392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820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2132856"/>
            <a:ext cx="2483519" cy="4141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4096" y="799098"/>
            <a:ext cx="4572000" cy="532453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Аист</a:t>
            </a:r>
          </a:p>
          <a:p>
            <a:endParaRPr lang="ru-RU" sz="1400" dirty="0" smtClean="0"/>
          </a:p>
          <a:p>
            <a:r>
              <a:rPr lang="ru-RU" sz="1400" dirty="0" smtClean="0"/>
              <a:t>Он живет на крыше дома – </a:t>
            </a:r>
          </a:p>
          <a:p>
            <a:r>
              <a:rPr lang="ru-RU" sz="1400" dirty="0" smtClean="0"/>
              <a:t>Длинноногий, длинноносый, </a:t>
            </a:r>
          </a:p>
          <a:p>
            <a:r>
              <a:rPr lang="ru-RU" sz="1400" dirty="0" smtClean="0"/>
              <a:t>Длинношеий, безголосый. </a:t>
            </a:r>
          </a:p>
          <a:p>
            <a:r>
              <a:rPr lang="ru-RU" sz="1400" dirty="0" smtClean="0"/>
              <a:t>Он летает на охоту</a:t>
            </a:r>
          </a:p>
          <a:p>
            <a:r>
              <a:rPr lang="ru-RU" sz="1400" dirty="0" smtClean="0"/>
              <a:t>За лягушками к болоту.</a:t>
            </a:r>
          </a:p>
          <a:p>
            <a:endParaRPr lang="ru-RU" sz="1400" dirty="0" smtClean="0"/>
          </a:p>
          <a:p>
            <a:r>
              <a:rPr lang="ru-RU" sz="1400" dirty="0" smtClean="0"/>
              <a:t>Это старый наш знакомый:</a:t>
            </a:r>
          </a:p>
          <a:p>
            <a:r>
              <a:rPr lang="ru-RU" sz="1400" dirty="0" smtClean="0"/>
              <a:t>Он живёт на крыше дома -</a:t>
            </a:r>
          </a:p>
          <a:p>
            <a:r>
              <a:rPr lang="ru-RU" sz="1400" dirty="0" smtClean="0"/>
              <a:t>Длинноногий, длинноносый,</a:t>
            </a:r>
          </a:p>
          <a:p>
            <a:r>
              <a:rPr lang="ru-RU" sz="1400" dirty="0" smtClean="0"/>
              <a:t>Длинношеий, безголосый.</a:t>
            </a:r>
          </a:p>
          <a:p>
            <a:r>
              <a:rPr lang="ru-RU" sz="1400" dirty="0" smtClean="0"/>
              <a:t>Он летает на охоту</a:t>
            </a:r>
          </a:p>
          <a:p>
            <a:r>
              <a:rPr lang="ru-RU" sz="1400" dirty="0" smtClean="0"/>
              <a:t>За лягушками к болоту.</a:t>
            </a:r>
          </a:p>
          <a:p>
            <a:endParaRPr lang="ru-RU" sz="1400" dirty="0" smtClean="0"/>
          </a:p>
          <a:p>
            <a:r>
              <a:rPr lang="ru-RU" sz="1400" dirty="0" smtClean="0"/>
              <a:t>Разносчик добрых он вестей – </a:t>
            </a:r>
          </a:p>
          <a:p>
            <a:r>
              <a:rPr lang="ru-RU" sz="1400" dirty="0" smtClean="0"/>
              <a:t>Несёт родителям детей. </a:t>
            </a:r>
          </a:p>
          <a:p>
            <a:r>
              <a:rPr lang="ru-RU" sz="1400" dirty="0" smtClean="0"/>
              <a:t>И, судя по всему, смекалист: </a:t>
            </a:r>
          </a:p>
          <a:p>
            <a:r>
              <a:rPr lang="ru-RU" sz="1400" dirty="0" smtClean="0"/>
              <a:t>Устроился отлично…</a:t>
            </a:r>
          </a:p>
          <a:p>
            <a:endParaRPr lang="ru-RU" sz="1400" dirty="0" smtClean="0"/>
          </a:p>
          <a:p>
            <a:r>
              <a:rPr lang="ru-RU" sz="1400" dirty="0" smtClean="0"/>
              <a:t>Этой белокрылой птице </a:t>
            </a:r>
          </a:p>
          <a:p>
            <a:r>
              <a:rPr lang="ru-RU" sz="1400" dirty="0" smtClean="0"/>
              <a:t>В зоопарке не сидится. </a:t>
            </a:r>
          </a:p>
          <a:p>
            <a:r>
              <a:rPr lang="ru-RU" sz="1400" dirty="0" smtClean="0"/>
              <a:t>Чтобы люди улыбались, </a:t>
            </a:r>
          </a:p>
          <a:p>
            <a:r>
              <a:rPr lang="ru-RU" sz="1400" dirty="0" smtClean="0"/>
              <a:t>К ним летит со свёртком ...</a:t>
            </a:r>
            <a:endParaRPr lang="ru-RU" sz="1400" dirty="0"/>
          </a:p>
        </p:txBody>
      </p:sp>
      <p:pic>
        <p:nvPicPr>
          <p:cNvPr id="3076" name="Picture 4" descr="C:\Documents and Settings\Зина\Мои документы\Мои документы\осенний клипарт\post_16_3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7672" y="4509120"/>
            <a:ext cx="4113609" cy="270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076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836712"/>
            <a:ext cx="3580418" cy="3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836712"/>
            <a:ext cx="4572000" cy="532453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Кукушка</a:t>
            </a:r>
          </a:p>
          <a:p>
            <a:endParaRPr lang="ru-RU" sz="1400" dirty="0" smtClean="0"/>
          </a:p>
          <a:p>
            <a:r>
              <a:rPr lang="ru-RU" sz="1400" dirty="0" smtClean="0"/>
              <a:t>В лесу на ветке она сидит,</a:t>
            </a:r>
          </a:p>
          <a:p>
            <a:r>
              <a:rPr lang="ru-RU" sz="1400" dirty="0" smtClean="0"/>
              <a:t>Одно "ку-ку" она твердит,</a:t>
            </a:r>
          </a:p>
          <a:p>
            <a:r>
              <a:rPr lang="ru-RU" sz="1400" dirty="0" smtClean="0"/>
              <a:t>Года она нам всем считает,</a:t>
            </a:r>
          </a:p>
          <a:p>
            <a:r>
              <a:rPr lang="ru-RU" sz="1400" dirty="0" smtClean="0"/>
              <a:t>Птенцов своих она теряет.</a:t>
            </a:r>
          </a:p>
          <a:p>
            <a:r>
              <a:rPr lang="ru-RU" sz="1400" dirty="0" smtClean="0"/>
              <a:t>"Ку-ку" то там то тут,</a:t>
            </a:r>
          </a:p>
          <a:p>
            <a:r>
              <a:rPr lang="ru-RU" sz="1400" dirty="0" smtClean="0"/>
              <a:t>Как птицу эту зовут?</a:t>
            </a:r>
          </a:p>
          <a:p>
            <a:endParaRPr lang="ru-RU" sz="1400" dirty="0" smtClean="0"/>
          </a:p>
          <a:p>
            <a:r>
              <a:rPr lang="ru-RU" sz="1400" dirty="0" smtClean="0"/>
              <a:t>Кто в лесу у нас гадает </a:t>
            </a:r>
          </a:p>
          <a:p>
            <a:r>
              <a:rPr lang="ru-RU" sz="1400" dirty="0" smtClean="0"/>
              <a:t>И про жизнь твою все знает? </a:t>
            </a:r>
          </a:p>
          <a:p>
            <a:r>
              <a:rPr lang="ru-RU" sz="1400" dirty="0" smtClean="0"/>
              <a:t>Прокукует, подсчитаешь, </a:t>
            </a:r>
          </a:p>
          <a:p>
            <a:r>
              <a:rPr lang="ru-RU" sz="1400" dirty="0" smtClean="0"/>
              <a:t>Сколько жить тебе узнаешь! </a:t>
            </a:r>
          </a:p>
          <a:p>
            <a:r>
              <a:rPr lang="ru-RU" sz="1400" dirty="0" smtClean="0"/>
              <a:t>Птичка, серая подружка, </a:t>
            </a:r>
          </a:p>
          <a:p>
            <a:r>
              <a:rPr lang="ru-RU" sz="1400" dirty="0" smtClean="0"/>
              <a:t>А зовут ее ... </a:t>
            </a:r>
          </a:p>
          <a:p>
            <a:endParaRPr lang="ru-RU" sz="1400" dirty="0" smtClean="0"/>
          </a:p>
          <a:p>
            <a:r>
              <a:rPr lang="ru-RU" sz="1400" dirty="0" smtClean="0"/>
              <a:t>Кто на ёлке, на суку </a:t>
            </a:r>
          </a:p>
          <a:p>
            <a:r>
              <a:rPr lang="ru-RU" sz="1400" dirty="0" smtClean="0"/>
              <a:t>Счёт ведёт: "ку-ку, ку-ку"?</a:t>
            </a:r>
          </a:p>
          <a:p>
            <a:endParaRPr lang="ru-RU" sz="1400" dirty="0" smtClean="0"/>
          </a:p>
          <a:p>
            <a:r>
              <a:rPr lang="ru-RU" sz="1400" dirty="0" smtClean="0"/>
              <a:t>Кто эта птица?</a:t>
            </a:r>
          </a:p>
          <a:p>
            <a:r>
              <a:rPr lang="ru-RU" sz="1400" dirty="0" smtClean="0"/>
              <a:t>Никогда</a:t>
            </a:r>
          </a:p>
          <a:p>
            <a:r>
              <a:rPr lang="ru-RU" sz="1400" dirty="0" smtClean="0"/>
              <a:t>Не строит для себя гнезда,</a:t>
            </a:r>
          </a:p>
          <a:p>
            <a:r>
              <a:rPr lang="ru-RU" sz="1400" dirty="0" smtClean="0"/>
              <a:t>Соседкам яйца оставляет</a:t>
            </a:r>
          </a:p>
          <a:p>
            <a:r>
              <a:rPr lang="ru-RU" sz="1400" dirty="0" smtClean="0"/>
              <a:t>И о птенцах не вспоминает.</a:t>
            </a:r>
            <a:endParaRPr lang="ru-RU" sz="1400" dirty="0"/>
          </a:p>
        </p:txBody>
      </p:sp>
      <p:pic>
        <p:nvPicPr>
          <p:cNvPr id="4100" name="Picture 4" descr="C:\Documents and Settings\Зина\Мои документы\Мои документы\осенний клипарт\post_16_3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6272" y="2298068"/>
            <a:ext cx="3397560" cy="226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404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527430"/>
            <a:ext cx="3312368" cy="4554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0032" y="1412776"/>
            <a:ext cx="293407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Скворец</a:t>
            </a:r>
          </a:p>
          <a:p>
            <a:endParaRPr lang="ru-RU" sz="1400" dirty="0" smtClean="0"/>
          </a:p>
          <a:p>
            <a:r>
              <a:rPr lang="ru-RU" sz="1400" dirty="0" smtClean="0"/>
              <a:t>На шесте весёлый дом</a:t>
            </a:r>
          </a:p>
          <a:p>
            <a:r>
              <a:rPr lang="ru-RU" sz="1400" dirty="0" smtClean="0"/>
              <a:t>С круглым маленьким окном.</a:t>
            </a:r>
          </a:p>
          <a:p>
            <a:r>
              <a:rPr lang="ru-RU" sz="1400" dirty="0" smtClean="0"/>
              <a:t>Чтоб уснули дети,</a:t>
            </a:r>
          </a:p>
          <a:p>
            <a:r>
              <a:rPr lang="ru-RU" sz="1400" dirty="0" smtClean="0"/>
              <a:t>Дом качает ветер.</a:t>
            </a:r>
          </a:p>
          <a:p>
            <a:r>
              <a:rPr lang="ru-RU" sz="1400" dirty="0" smtClean="0"/>
              <a:t>На крыльце поёт отец -</a:t>
            </a:r>
          </a:p>
          <a:p>
            <a:r>
              <a:rPr lang="ru-RU" sz="1400" dirty="0" smtClean="0"/>
              <a:t>Он и лётчик, и певец.</a:t>
            </a:r>
          </a:p>
          <a:p>
            <a:endParaRPr lang="ru-RU" sz="1400" dirty="0" smtClean="0"/>
          </a:p>
          <a:p>
            <a:r>
              <a:rPr lang="ru-RU" sz="1400" dirty="0" smtClean="0"/>
              <a:t>На шесте - дворец,</a:t>
            </a:r>
          </a:p>
          <a:p>
            <a:r>
              <a:rPr lang="ru-RU" sz="1400" dirty="0" smtClean="0"/>
              <a:t>Во дворце - певец.</a:t>
            </a:r>
          </a:p>
          <a:p>
            <a:endParaRPr lang="ru-RU" sz="1400" dirty="0" smtClean="0"/>
          </a:p>
          <a:p>
            <a:r>
              <a:rPr lang="ru-RU" sz="1400" dirty="0" smtClean="0"/>
              <a:t>Он прилетает каждый год</a:t>
            </a:r>
          </a:p>
          <a:p>
            <a:r>
              <a:rPr lang="ru-RU" sz="1400" dirty="0" smtClean="0"/>
              <a:t>Туда, где домик ждёт.</a:t>
            </a:r>
          </a:p>
          <a:p>
            <a:r>
              <a:rPr lang="ru-RU" sz="1400" dirty="0" smtClean="0"/>
              <a:t>Чужие песни петь умеет,</a:t>
            </a:r>
          </a:p>
          <a:p>
            <a:r>
              <a:rPr lang="ru-RU" sz="1400" dirty="0" smtClean="0"/>
              <a:t>А всё же голос свой имеет</a:t>
            </a:r>
            <a:endParaRPr lang="ru-RU" sz="1400" dirty="0"/>
          </a:p>
        </p:txBody>
      </p:sp>
      <p:pic>
        <p:nvPicPr>
          <p:cNvPr id="7172" name="Picture 4" descr="C:\Documents and Settings\Зина\Мои документы\Мои документы\осенний клипарт\post_16_3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322007">
            <a:off x="325301" y="4003618"/>
            <a:ext cx="3463993" cy="2309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5259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3433" y="2684048"/>
            <a:ext cx="3108968" cy="3408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295353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Звонко песенки поет</a:t>
            </a:r>
          </a:p>
          <a:p>
            <a:r>
              <a:rPr lang="ru-RU" sz="1400" dirty="0" err="1" smtClean="0"/>
              <a:t>Желтогрудка</a:t>
            </a:r>
            <a:r>
              <a:rPr lang="ru-RU" sz="1400" dirty="0" smtClean="0"/>
              <a:t>-крошка.</a:t>
            </a:r>
          </a:p>
          <a:p>
            <a:r>
              <a:rPr lang="ru-RU" sz="1400" dirty="0" smtClean="0"/>
              <a:t>И за крик всегда зовут</a:t>
            </a:r>
          </a:p>
          <a:p>
            <a:r>
              <a:rPr lang="ru-RU" sz="1400" dirty="0" smtClean="0"/>
              <a:t>Ее – лесная кошка.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07064" y="148478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Желтогруда, чернокрыла</a:t>
            </a:r>
          </a:p>
          <a:p>
            <a:r>
              <a:rPr lang="ru-RU" sz="1400" dirty="0" smtClean="0"/>
              <a:t>И весной, и летом,</a:t>
            </a:r>
          </a:p>
          <a:p>
            <a:r>
              <a:rPr lang="ru-RU" sz="1400" dirty="0" smtClean="0"/>
              <a:t>Щебет льется очень мило</a:t>
            </a:r>
          </a:p>
          <a:p>
            <a:r>
              <a:rPr lang="ru-RU" sz="1400" dirty="0" smtClean="0"/>
              <a:t>И поет, как флейта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836712"/>
            <a:ext cx="867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Иволга</a:t>
            </a:r>
            <a:endParaRPr lang="ru-RU" dirty="0"/>
          </a:p>
        </p:txBody>
      </p:sp>
      <p:pic>
        <p:nvPicPr>
          <p:cNvPr id="5124" name="Picture 4" descr="C:\Documents and Settings\Зина\Мои документы\Мои документы\осенний клипарт\post_16_3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369532">
            <a:off x="5158026" y="4328509"/>
            <a:ext cx="3502085" cy="233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768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713" y="2720805"/>
            <a:ext cx="3594247" cy="3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3826985" cy="3774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7424" y="472514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Угадайте, что за птичка</a:t>
            </a:r>
          </a:p>
          <a:p>
            <a:r>
              <a:rPr lang="ru-RU" sz="1400" dirty="0" smtClean="0"/>
              <a:t>-Тёмненькая невеличка?</a:t>
            </a:r>
          </a:p>
          <a:p>
            <a:r>
              <a:rPr lang="ru-RU" sz="1400" dirty="0" smtClean="0"/>
              <a:t>Беленькая с живота,</a:t>
            </a:r>
          </a:p>
          <a:p>
            <a:r>
              <a:rPr lang="ru-RU" sz="1400" dirty="0" smtClean="0"/>
              <a:t>Хвост раздвинут в два конца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07424" y="1052736"/>
            <a:ext cx="336612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Ласточка</a:t>
            </a:r>
          </a:p>
          <a:p>
            <a:endParaRPr lang="ru-RU" sz="1400" dirty="0" smtClean="0"/>
          </a:p>
          <a:p>
            <a:r>
              <a:rPr lang="ru-RU" sz="1400" dirty="0" smtClean="0"/>
              <a:t>Быстрой </a:t>
            </a:r>
            <a:r>
              <a:rPr lang="ru-RU" sz="1400" dirty="0" err="1" smtClean="0"/>
              <a:t>стрелкою</a:t>
            </a:r>
            <a:r>
              <a:rPr lang="ru-RU" sz="1400" dirty="0" smtClean="0"/>
              <a:t> летает, </a:t>
            </a:r>
          </a:p>
          <a:p>
            <a:r>
              <a:rPr lang="ru-RU" sz="1400" dirty="0" smtClean="0"/>
              <a:t>Мошек в воздухе хватает. </a:t>
            </a:r>
          </a:p>
          <a:p>
            <a:r>
              <a:rPr lang="ru-RU" sz="1400" dirty="0" smtClean="0"/>
              <a:t>Хвостик вилкой, как рогатка, </a:t>
            </a:r>
          </a:p>
          <a:p>
            <a:r>
              <a:rPr lang="ru-RU" sz="1400" dirty="0" smtClean="0"/>
              <a:t>Это – ... (ласточка-касатка)</a:t>
            </a:r>
          </a:p>
          <a:p>
            <a:r>
              <a:rPr lang="ru-RU" sz="1400" dirty="0" smtClean="0"/>
              <a:t>(П. Смолин)</a:t>
            </a:r>
          </a:p>
          <a:p>
            <a:endParaRPr lang="ru-RU" sz="1400" dirty="0" smtClean="0"/>
          </a:p>
          <a:p>
            <a:r>
              <a:rPr lang="ru-RU" sz="1400" dirty="0" smtClean="0"/>
              <a:t>Гнездо под крышей</a:t>
            </a:r>
          </a:p>
          <a:p>
            <a:r>
              <a:rPr lang="ru-RU" sz="1400" dirty="0" smtClean="0"/>
              <a:t>Ловко строит,</a:t>
            </a:r>
          </a:p>
          <a:p>
            <a:r>
              <a:rPr lang="ru-RU" sz="1400" dirty="0" smtClean="0"/>
              <a:t>Птенцов своих постоянно выводит,</a:t>
            </a:r>
          </a:p>
          <a:p>
            <a:r>
              <a:rPr lang="ru-RU" sz="1400" dirty="0" smtClean="0"/>
              <a:t>Перед дождём очень низко летает,</a:t>
            </a:r>
          </a:p>
          <a:p>
            <a:r>
              <a:rPr lang="ru-RU" sz="1400" dirty="0" smtClean="0"/>
              <a:t>Эту птичку,</a:t>
            </a:r>
          </a:p>
          <a:p>
            <a:r>
              <a:rPr lang="ru-RU" sz="1400" dirty="0" smtClean="0"/>
              <a:t>Каждый ребёнок знает,</a:t>
            </a:r>
          </a:p>
          <a:p>
            <a:r>
              <a:rPr lang="ru-RU" sz="1400" dirty="0" smtClean="0"/>
              <a:t>За ней мы любим, наблюдать,</a:t>
            </a:r>
          </a:p>
          <a:p>
            <a:r>
              <a:rPr lang="ru-RU" sz="1400" dirty="0" smtClean="0"/>
              <a:t>Эту птичку ... (ласточкой) звать.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05032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2060848"/>
            <a:ext cx="2484785" cy="3465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797510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Соловей</a:t>
            </a:r>
          </a:p>
          <a:p>
            <a:endParaRPr lang="ru-RU" sz="1400" dirty="0" smtClean="0"/>
          </a:p>
          <a:p>
            <a:r>
              <a:rPr lang="ru-RU" sz="1400" dirty="0" smtClean="0"/>
              <a:t>Каждый вечер спать ложусь, </a:t>
            </a:r>
          </a:p>
          <a:p>
            <a:r>
              <a:rPr lang="ru-RU" sz="1400" dirty="0" smtClean="0"/>
              <a:t>В комнате один я не боюсь. </a:t>
            </a:r>
          </a:p>
          <a:p>
            <a:r>
              <a:rPr lang="ru-RU" sz="1400" dirty="0" smtClean="0"/>
              <a:t>Засыпаю сладко я, </a:t>
            </a:r>
          </a:p>
          <a:p>
            <a:r>
              <a:rPr lang="ru-RU" sz="1400" dirty="0" smtClean="0"/>
              <a:t>Под пенье птицы - ...</a:t>
            </a:r>
          </a:p>
          <a:p>
            <a:endParaRPr lang="ru-RU" sz="1400" dirty="0" smtClean="0"/>
          </a:p>
          <a:p>
            <a:r>
              <a:rPr lang="ru-RU" sz="1400" dirty="0" smtClean="0"/>
              <a:t>Кто без нот и без свирели </a:t>
            </a:r>
          </a:p>
          <a:p>
            <a:r>
              <a:rPr lang="ru-RU" sz="1400" dirty="0" smtClean="0"/>
              <a:t>Лучше всех выводит трели, </a:t>
            </a:r>
          </a:p>
          <a:p>
            <a:r>
              <a:rPr lang="ru-RU" sz="1400" dirty="0" smtClean="0"/>
              <a:t>Голосистее, </a:t>
            </a:r>
            <a:r>
              <a:rPr lang="ru-RU" sz="1400" dirty="0" err="1" smtClean="0"/>
              <a:t>нежней</a:t>
            </a:r>
            <a:r>
              <a:rPr lang="ru-RU" sz="1400" dirty="0" smtClean="0"/>
              <a:t>?</a:t>
            </a:r>
          </a:p>
          <a:p>
            <a:r>
              <a:rPr lang="ru-RU" sz="1400" dirty="0" smtClean="0"/>
              <a:t>Кто же это?..</a:t>
            </a:r>
          </a:p>
          <a:p>
            <a:endParaRPr lang="ru-RU" sz="1400" dirty="0" smtClean="0"/>
          </a:p>
          <a:p>
            <a:r>
              <a:rPr lang="ru-RU" sz="1400" dirty="0" smtClean="0"/>
              <a:t>Настолько здорово поёт, </a:t>
            </a:r>
          </a:p>
          <a:p>
            <a:r>
              <a:rPr lang="ru-RU" sz="1400" dirty="0" smtClean="0"/>
              <a:t>Что каждый сразу узнаёт. </a:t>
            </a:r>
          </a:p>
          <a:p>
            <a:r>
              <a:rPr lang="ru-RU" sz="1400" dirty="0" smtClean="0"/>
              <a:t>А с виду – маленькая птичка: </a:t>
            </a:r>
          </a:p>
          <a:p>
            <a:r>
              <a:rPr lang="ru-RU" sz="1400" dirty="0" smtClean="0"/>
              <a:t>Невзрачная и невеличка. </a:t>
            </a:r>
          </a:p>
          <a:p>
            <a:r>
              <a:rPr lang="ru-RU" sz="1400" dirty="0" smtClean="0"/>
              <a:t>Но, запоёт – дыши ровней, </a:t>
            </a:r>
          </a:p>
          <a:p>
            <a:r>
              <a:rPr lang="ru-RU" sz="1400" dirty="0" smtClean="0"/>
              <a:t>Чтоб не вспугнуть… </a:t>
            </a:r>
          </a:p>
          <a:p>
            <a:r>
              <a:rPr lang="ru-RU" sz="1400" dirty="0" smtClean="0"/>
              <a:t>Он - …</a:t>
            </a:r>
          </a:p>
          <a:p>
            <a:endParaRPr lang="ru-RU" sz="1400" dirty="0" smtClean="0"/>
          </a:p>
          <a:p>
            <a:r>
              <a:rPr lang="ru-RU" sz="1400" dirty="0" smtClean="0"/>
              <a:t>Он весной поет красиво, </a:t>
            </a:r>
          </a:p>
          <a:p>
            <a:r>
              <a:rPr lang="ru-RU" sz="1400" dirty="0" smtClean="0"/>
              <a:t>Звонко, весело, игриво! </a:t>
            </a:r>
          </a:p>
          <a:p>
            <a:r>
              <a:rPr lang="ru-RU" sz="1400" dirty="0" smtClean="0"/>
              <a:t>Угадай-ка поскорей, </a:t>
            </a:r>
          </a:p>
          <a:p>
            <a:r>
              <a:rPr lang="ru-RU" sz="1400" dirty="0" smtClean="0"/>
              <a:t>Что за птичка? ... </a:t>
            </a:r>
            <a:endParaRPr lang="ru-RU" sz="1400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645024"/>
            <a:ext cx="2543515" cy="255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6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0235" y="1484784"/>
            <a:ext cx="2754560" cy="346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268760"/>
            <a:ext cx="336612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Журавли, журавль</a:t>
            </a:r>
          </a:p>
          <a:p>
            <a:endParaRPr lang="ru-RU" sz="1400" dirty="0" smtClean="0"/>
          </a:p>
          <a:p>
            <a:r>
              <a:rPr lang="ru-RU" sz="1400" dirty="0" smtClean="0"/>
              <a:t>Встали братья на ходули,</a:t>
            </a:r>
          </a:p>
          <a:p>
            <a:r>
              <a:rPr lang="ru-RU" sz="1400" dirty="0" smtClean="0"/>
              <a:t>Ищут корма по пути.</a:t>
            </a:r>
          </a:p>
          <a:p>
            <a:r>
              <a:rPr lang="ru-RU" sz="1400" dirty="0" smtClean="0"/>
              <a:t>На бегу ли, на ходу ли</a:t>
            </a:r>
          </a:p>
          <a:p>
            <a:r>
              <a:rPr lang="ru-RU" sz="1400" dirty="0" smtClean="0"/>
              <a:t>Им с ходулей не сойти.</a:t>
            </a:r>
          </a:p>
          <a:p>
            <a:endParaRPr lang="ru-RU" sz="1400" dirty="0" smtClean="0"/>
          </a:p>
          <a:p>
            <a:r>
              <a:rPr lang="ru-RU" sz="1400" dirty="0" smtClean="0"/>
              <a:t>Длинноногий, длинношеий </a:t>
            </a:r>
          </a:p>
          <a:p>
            <a:r>
              <a:rPr lang="ru-RU" sz="1400" dirty="0" smtClean="0"/>
              <a:t>Длинноклювый, телом серый,</a:t>
            </a:r>
          </a:p>
          <a:p>
            <a:r>
              <a:rPr lang="ru-RU" sz="1400" dirty="0" smtClean="0"/>
              <a:t>А затылок голый, красный.</a:t>
            </a:r>
          </a:p>
          <a:p>
            <a:r>
              <a:rPr lang="ru-RU" sz="1400" dirty="0" smtClean="0"/>
              <a:t>Бродит по болотам грязным,</a:t>
            </a:r>
          </a:p>
          <a:p>
            <a:r>
              <a:rPr lang="ru-RU" sz="1400" dirty="0" smtClean="0"/>
              <a:t>Ловит в них лягушек,</a:t>
            </a:r>
          </a:p>
          <a:p>
            <a:r>
              <a:rPr lang="ru-RU" sz="1400" dirty="0" smtClean="0"/>
              <a:t>Бестолковых </a:t>
            </a:r>
            <a:r>
              <a:rPr lang="ru-RU" sz="1400" dirty="0" err="1" smtClean="0"/>
              <a:t>попрыгушек</a:t>
            </a:r>
            <a:r>
              <a:rPr lang="ru-RU" sz="1400" dirty="0" smtClean="0"/>
              <a:t>.</a:t>
            </a:r>
          </a:p>
          <a:p>
            <a:endParaRPr lang="ru-RU" sz="1400" dirty="0" smtClean="0"/>
          </a:p>
          <a:p>
            <a:r>
              <a:rPr lang="ru-RU" sz="1400" dirty="0" smtClean="0"/>
              <a:t>Листья падают с осин,</a:t>
            </a:r>
          </a:p>
          <a:p>
            <a:r>
              <a:rPr lang="ru-RU" sz="1400" dirty="0" smtClean="0"/>
              <a:t>Мчится в небе острый клин.</a:t>
            </a:r>
          </a:p>
          <a:p>
            <a:endParaRPr lang="ru-RU" sz="1400" dirty="0" smtClean="0"/>
          </a:p>
          <a:p>
            <a:r>
              <a:rPr lang="ru-RU" sz="1400" dirty="0" smtClean="0"/>
              <a:t>Хочет - прямо полетит,</a:t>
            </a:r>
          </a:p>
          <a:p>
            <a:r>
              <a:rPr lang="ru-RU" sz="1400" dirty="0" smtClean="0"/>
              <a:t>Хочет - в воздухе висит,</a:t>
            </a:r>
          </a:p>
          <a:p>
            <a:r>
              <a:rPr lang="ru-RU" sz="1400" dirty="0" smtClean="0"/>
              <a:t>Камнем падает с высот</a:t>
            </a:r>
          </a:p>
          <a:p>
            <a:r>
              <a:rPr lang="ru-RU" sz="1400" dirty="0" smtClean="0"/>
              <a:t>И в полях поёт, поёт.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0919810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165</TotalTime>
  <Words>772</Words>
  <Application>Microsoft Office PowerPoint</Application>
  <PresentationFormat>Экран (4:3)</PresentationFormat>
  <Paragraphs>194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Georgia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Дега</dc:creator>
  <cp:lastModifiedBy>Пользователь</cp:lastModifiedBy>
  <cp:revision>23</cp:revision>
  <cp:lastPrinted>2014-11-11T21:22:25Z</cp:lastPrinted>
  <dcterms:created xsi:type="dcterms:W3CDTF">2014-11-05T19:14:33Z</dcterms:created>
  <dcterms:modified xsi:type="dcterms:W3CDTF">2016-02-20T07:20:58Z</dcterms:modified>
</cp:coreProperties>
</file>