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3" r:id="rId4"/>
    <p:sldId id="264" r:id="rId5"/>
    <p:sldId id="265" r:id="rId6"/>
    <p:sldId id="269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719" autoAdjust="0"/>
    <p:restoredTop sz="94660"/>
  </p:normalViewPr>
  <p:slideViewPr>
    <p:cSldViewPr>
      <p:cViewPr varScale="1">
        <p:scale>
          <a:sx n="68" d="100"/>
          <a:sy n="68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280197-5B54-49B0-AC9F-30DE85524C5B}" type="doc">
      <dgm:prSet loTypeId="urn:microsoft.com/office/officeart/2005/8/layout/vList2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1CB39B3-DBDD-4C83-B4FC-68B742E433E6}">
      <dgm:prSet phldrT="[Текст]"/>
      <dgm:spPr/>
      <dgm:t>
        <a:bodyPr/>
        <a:lstStyle/>
        <a:p>
          <a:r>
            <a:rPr lang="ru-RU" dirty="0" smtClean="0"/>
            <a:t>1. Доступность</a:t>
          </a:r>
          <a:endParaRPr lang="ru-RU" dirty="0"/>
        </a:p>
      </dgm:t>
    </dgm:pt>
    <dgm:pt modelId="{7A858C5A-3CA2-4DF3-B65A-6611CFC2F7F8}" type="parTrans" cxnId="{2F40A347-D4E3-4CF9-9CBA-E65D28300662}">
      <dgm:prSet/>
      <dgm:spPr/>
      <dgm:t>
        <a:bodyPr/>
        <a:lstStyle/>
        <a:p>
          <a:endParaRPr lang="ru-RU"/>
        </a:p>
      </dgm:t>
    </dgm:pt>
    <dgm:pt modelId="{6494BFFC-AD59-41CA-A05B-392692C5A7C4}" type="sibTrans" cxnId="{2F40A347-D4E3-4CF9-9CBA-E65D28300662}">
      <dgm:prSet/>
      <dgm:spPr/>
      <dgm:t>
        <a:bodyPr/>
        <a:lstStyle/>
        <a:p>
          <a:endParaRPr lang="ru-RU"/>
        </a:p>
      </dgm:t>
    </dgm:pt>
    <dgm:pt modelId="{313D45EF-BBD7-40AB-9631-4BAA8A09B3E3}">
      <dgm:prSet phldrT="[Текст]"/>
      <dgm:spPr/>
      <dgm:t>
        <a:bodyPr/>
        <a:lstStyle/>
        <a:p>
          <a:r>
            <a:rPr lang="ru-RU" dirty="0" smtClean="0"/>
            <a:t>2. Системность</a:t>
          </a:r>
          <a:endParaRPr lang="ru-RU" dirty="0"/>
        </a:p>
      </dgm:t>
    </dgm:pt>
    <dgm:pt modelId="{6519A5A7-91CC-4B39-9EA4-C70E5E3FBDED}" type="parTrans" cxnId="{2B8EFCEF-5F4B-4867-A861-FD75743817DA}">
      <dgm:prSet/>
      <dgm:spPr/>
      <dgm:t>
        <a:bodyPr/>
        <a:lstStyle/>
        <a:p>
          <a:endParaRPr lang="ru-RU"/>
        </a:p>
      </dgm:t>
    </dgm:pt>
    <dgm:pt modelId="{0F20B04D-B6BA-411F-867F-0BCA827C11EA}" type="sibTrans" cxnId="{2B8EFCEF-5F4B-4867-A861-FD75743817DA}">
      <dgm:prSet/>
      <dgm:spPr/>
      <dgm:t>
        <a:bodyPr/>
        <a:lstStyle/>
        <a:p>
          <a:endParaRPr lang="ru-RU"/>
        </a:p>
      </dgm:t>
    </dgm:pt>
    <dgm:pt modelId="{A31F1560-FD92-44D2-B143-ED3D8ECD716D}">
      <dgm:prSet phldrT="[Текст]"/>
      <dgm:spPr/>
      <dgm:t>
        <a:bodyPr/>
        <a:lstStyle/>
        <a:p>
          <a:r>
            <a:rPr lang="ru-RU" dirty="0" smtClean="0"/>
            <a:t>3. Безопасность</a:t>
          </a:r>
          <a:endParaRPr lang="ru-RU" dirty="0"/>
        </a:p>
      </dgm:t>
    </dgm:pt>
    <dgm:pt modelId="{745F0343-5CB6-4FD6-A5E4-11206BE3A5B0}" type="parTrans" cxnId="{F5CBCA59-CF82-4B86-93B6-E0DC0BE871B5}">
      <dgm:prSet/>
      <dgm:spPr/>
      <dgm:t>
        <a:bodyPr/>
        <a:lstStyle/>
        <a:p>
          <a:endParaRPr lang="ru-RU"/>
        </a:p>
      </dgm:t>
    </dgm:pt>
    <dgm:pt modelId="{A5B60225-ED0F-4F8A-BDE6-335C29488B58}" type="sibTrans" cxnId="{F5CBCA59-CF82-4B86-93B6-E0DC0BE871B5}">
      <dgm:prSet/>
      <dgm:spPr/>
      <dgm:t>
        <a:bodyPr/>
        <a:lstStyle/>
        <a:p>
          <a:endParaRPr lang="ru-RU"/>
        </a:p>
      </dgm:t>
    </dgm:pt>
    <dgm:pt modelId="{F8DCA24B-9DF2-4389-A5CE-AB24006E6D34}">
      <dgm:prSet phldrT="[Текст]"/>
      <dgm:spPr/>
      <dgm:t>
        <a:bodyPr/>
        <a:lstStyle/>
        <a:p>
          <a:r>
            <a:rPr lang="ru-RU" dirty="0" smtClean="0"/>
            <a:t>4. </a:t>
          </a:r>
          <a:r>
            <a:rPr lang="ru-RU" dirty="0" err="1" smtClean="0"/>
            <a:t>Трансформируемость</a:t>
          </a:r>
          <a:endParaRPr lang="ru-RU" dirty="0"/>
        </a:p>
      </dgm:t>
    </dgm:pt>
    <dgm:pt modelId="{D3902CC1-D299-4B4C-B1C3-52BA0A5737BE}" type="parTrans" cxnId="{DD55173D-1B19-4A59-9547-5ABA1CB0C823}">
      <dgm:prSet/>
      <dgm:spPr/>
      <dgm:t>
        <a:bodyPr/>
        <a:lstStyle/>
        <a:p>
          <a:endParaRPr lang="ru-RU"/>
        </a:p>
      </dgm:t>
    </dgm:pt>
    <dgm:pt modelId="{E447632F-63D1-41EB-9254-47C419FBC12F}" type="sibTrans" cxnId="{DD55173D-1B19-4A59-9547-5ABA1CB0C823}">
      <dgm:prSet/>
      <dgm:spPr/>
      <dgm:t>
        <a:bodyPr/>
        <a:lstStyle/>
        <a:p>
          <a:endParaRPr lang="ru-RU"/>
        </a:p>
      </dgm:t>
    </dgm:pt>
    <dgm:pt modelId="{14C820B8-723D-4CFD-BD3B-0EC7E289EE9B}">
      <dgm:prSet phldrT="[Текст]"/>
      <dgm:spPr/>
      <dgm:t>
        <a:bodyPr/>
        <a:lstStyle/>
        <a:p>
          <a:r>
            <a:rPr lang="ru-RU" dirty="0" smtClean="0"/>
            <a:t>5. Вариативность</a:t>
          </a:r>
          <a:endParaRPr lang="ru-RU" dirty="0"/>
        </a:p>
      </dgm:t>
    </dgm:pt>
    <dgm:pt modelId="{A8E59FD4-F70E-43E3-972C-7C6FCB3F9E41}" type="parTrans" cxnId="{EA3094B3-0A25-455D-89F6-DF86909FCB1A}">
      <dgm:prSet/>
      <dgm:spPr/>
      <dgm:t>
        <a:bodyPr/>
        <a:lstStyle/>
        <a:p>
          <a:endParaRPr lang="ru-RU"/>
        </a:p>
      </dgm:t>
    </dgm:pt>
    <dgm:pt modelId="{D39B924B-3C2A-4E80-B66E-7B5B0EC0D08D}" type="sibTrans" cxnId="{EA3094B3-0A25-455D-89F6-DF86909FCB1A}">
      <dgm:prSet/>
      <dgm:spPr/>
      <dgm:t>
        <a:bodyPr/>
        <a:lstStyle/>
        <a:p>
          <a:endParaRPr lang="ru-RU"/>
        </a:p>
      </dgm:t>
    </dgm:pt>
    <dgm:pt modelId="{6A5DE116-46FF-4D8F-9802-7C90D7977D12}">
      <dgm:prSet phldrT="[Текст]"/>
      <dgm:spPr/>
      <dgm:t>
        <a:bodyPr/>
        <a:lstStyle/>
        <a:p>
          <a:r>
            <a:rPr lang="ru-RU" dirty="0" smtClean="0"/>
            <a:t>6. Эстетичность</a:t>
          </a:r>
          <a:endParaRPr lang="ru-RU" dirty="0"/>
        </a:p>
      </dgm:t>
    </dgm:pt>
    <dgm:pt modelId="{8A9DBE33-8242-40FC-8F5A-D2321A370105}" type="parTrans" cxnId="{8F7A8FA7-A325-4BCD-B895-DECD716673C4}">
      <dgm:prSet/>
      <dgm:spPr/>
      <dgm:t>
        <a:bodyPr/>
        <a:lstStyle/>
        <a:p>
          <a:endParaRPr lang="ru-RU"/>
        </a:p>
      </dgm:t>
    </dgm:pt>
    <dgm:pt modelId="{714D0431-DEAE-4B9C-ABE9-C1973B628BA6}" type="sibTrans" cxnId="{8F7A8FA7-A325-4BCD-B895-DECD716673C4}">
      <dgm:prSet/>
      <dgm:spPr/>
      <dgm:t>
        <a:bodyPr/>
        <a:lstStyle/>
        <a:p>
          <a:endParaRPr lang="ru-RU"/>
        </a:p>
      </dgm:t>
    </dgm:pt>
    <dgm:pt modelId="{E4838F48-28EE-4AAD-8E26-26875DF6C3BA}" type="pres">
      <dgm:prSet presAssocID="{67280197-5B54-49B0-AC9F-30DE85524C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9703D1-C6C4-4D79-947B-FAD61A5DEC4F}" type="pres">
      <dgm:prSet presAssocID="{71CB39B3-DBDD-4C83-B4FC-68B742E433E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83BD8F-F28A-4682-9E62-BE29A30B3F31}" type="pres">
      <dgm:prSet presAssocID="{6494BFFC-AD59-41CA-A05B-392692C5A7C4}" presName="spacer" presStyleCnt="0"/>
      <dgm:spPr/>
    </dgm:pt>
    <dgm:pt modelId="{AB2F9337-1F7C-47FE-946F-E1CEB98A75FF}" type="pres">
      <dgm:prSet presAssocID="{313D45EF-BBD7-40AB-9631-4BAA8A09B3E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D468E2-4E58-4299-8F0E-42E7D8C98FEF}" type="pres">
      <dgm:prSet presAssocID="{0F20B04D-B6BA-411F-867F-0BCA827C11EA}" presName="spacer" presStyleCnt="0"/>
      <dgm:spPr/>
    </dgm:pt>
    <dgm:pt modelId="{E7280561-9B10-4251-9735-07B5A1FA9E00}" type="pres">
      <dgm:prSet presAssocID="{A31F1560-FD92-44D2-B143-ED3D8ECD716D}" presName="parentText" presStyleLbl="node1" presStyleIdx="2" presStyleCnt="6" custScaleX="100000" custLinFactNeighborX="-2804" custLinFactNeighborY="-36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49152-2C14-4105-A4A9-361F22A02AE1}" type="pres">
      <dgm:prSet presAssocID="{A5B60225-ED0F-4F8A-BDE6-335C29488B58}" presName="spacer" presStyleCnt="0"/>
      <dgm:spPr/>
    </dgm:pt>
    <dgm:pt modelId="{0E90FBBD-DED1-481F-A42E-0DD0460F8E2C}" type="pres">
      <dgm:prSet presAssocID="{F8DCA24B-9DF2-4389-A5CE-AB24006E6D3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969604-C660-4E56-8D8E-1C296E4A5AAB}" type="pres">
      <dgm:prSet presAssocID="{E447632F-63D1-41EB-9254-47C419FBC12F}" presName="spacer" presStyleCnt="0"/>
      <dgm:spPr/>
    </dgm:pt>
    <dgm:pt modelId="{D0F73CBA-0664-46B4-851A-DAF062876189}" type="pres">
      <dgm:prSet presAssocID="{14C820B8-723D-4CFD-BD3B-0EC7E289EE9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43EF2B-32BD-4C1E-982D-B3E3C48D2F56}" type="pres">
      <dgm:prSet presAssocID="{D39B924B-3C2A-4E80-B66E-7B5B0EC0D08D}" presName="spacer" presStyleCnt="0"/>
      <dgm:spPr/>
    </dgm:pt>
    <dgm:pt modelId="{C9B420EF-0115-4519-9870-65CDE92D9A63}" type="pres">
      <dgm:prSet presAssocID="{6A5DE116-46FF-4D8F-9802-7C90D7977D1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A63232-F336-4758-A8F6-34FA928FCF42}" type="presOf" srcId="{6A5DE116-46FF-4D8F-9802-7C90D7977D12}" destId="{C9B420EF-0115-4519-9870-65CDE92D9A63}" srcOrd="0" destOrd="0" presId="urn:microsoft.com/office/officeart/2005/8/layout/vList2"/>
    <dgm:cxn modelId="{F5CBCA59-CF82-4B86-93B6-E0DC0BE871B5}" srcId="{67280197-5B54-49B0-AC9F-30DE85524C5B}" destId="{A31F1560-FD92-44D2-B143-ED3D8ECD716D}" srcOrd="2" destOrd="0" parTransId="{745F0343-5CB6-4FD6-A5E4-11206BE3A5B0}" sibTransId="{A5B60225-ED0F-4F8A-BDE6-335C29488B58}"/>
    <dgm:cxn modelId="{95A7AF33-FA98-4D02-A81F-3FA33866034A}" type="presOf" srcId="{F8DCA24B-9DF2-4389-A5CE-AB24006E6D34}" destId="{0E90FBBD-DED1-481F-A42E-0DD0460F8E2C}" srcOrd="0" destOrd="0" presId="urn:microsoft.com/office/officeart/2005/8/layout/vList2"/>
    <dgm:cxn modelId="{2B8EFCEF-5F4B-4867-A861-FD75743817DA}" srcId="{67280197-5B54-49B0-AC9F-30DE85524C5B}" destId="{313D45EF-BBD7-40AB-9631-4BAA8A09B3E3}" srcOrd="1" destOrd="0" parTransId="{6519A5A7-91CC-4B39-9EA4-C70E5E3FBDED}" sibTransId="{0F20B04D-B6BA-411F-867F-0BCA827C11EA}"/>
    <dgm:cxn modelId="{CD0641B5-10A2-4436-AD1B-E9697E76DEC1}" type="presOf" srcId="{A31F1560-FD92-44D2-B143-ED3D8ECD716D}" destId="{E7280561-9B10-4251-9735-07B5A1FA9E00}" srcOrd="0" destOrd="0" presId="urn:microsoft.com/office/officeart/2005/8/layout/vList2"/>
    <dgm:cxn modelId="{DD55173D-1B19-4A59-9547-5ABA1CB0C823}" srcId="{67280197-5B54-49B0-AC9F-30DE85524C5B}" destId="{F8DCA24B-9DF2-4389-A5CE-AB24006E6D34}" srcOrd="3" destOrd="0" parTransId="{D3902CC1-D299-4B4C-B1C3-52BA0A5737BE}" sibTransId="{E447632F-63D1-41EB-9254-47C419FBC12F}"/>
    <dgm:cxn modelId="{F2212289-A085-410D-92BC-098EEFC7357F}" type="presOf" srcId="{67280197-5B54-49B0-AC9F-30DE85524C5B}" destId="{E4838F48-28EE-4AAD-8E26-26875DF6C3BA}" srcOrd="0" destOrd="0" presId="urn:microsoft.com/office/officeart/2005/8/layout/vList2"/>
    <dgm:cxn modelId="{8555C958-8E79-43A9-8F7C-EE5713972C6B}" type="presOf" srcId="{313D45EF-BBD7-40AB-9631-4BAA8A09B3E3}" destId="{AB2F9337-1F7C-47FE-946F-E1CEB98A75FF}" srcOrd="0" destOrd="0" presId="urn:microsoft.com/office/officeart/2005/8/layout/vList2"/>
    <dgm:cxn modelId="{8F7A8FA7-A325-4BCD-B895-DECD716673C4}" srcId="{67280197-5B54-49B0-AC9F-30DE85524C5B}" destId="{6A5DE116-46FF-4D8F-9802-7C90D7977D12}" srcOrd="5" destOrd="0" parTransId="{8A9DBE33-8242-40FC-8F5A-D2321A370105}" sibTransId="{714D0431-DEAE-4B9C-ABE9-C1973B628BA6}"/>
    <dgm:cxn modelId="{EA3094B3-0A25-455D-89F6-DF86909FCB1A}" srcId="{67280197-5B54-49B0-AC9F-30DE85524C5B}" destId="{14C820B8-723D-4CFD-BD3B-0EC7E289EE9B}" srcOrd="4" destOrd="0" parTransId="{A8E59FD4-F70E-43E3-972C-7C6FCB3F9E41}" sibTransId="{D39B924B-3C2A-4E80-B66E-7B5B0EC0D08D}"/>
    <dgm:cxn modelId="{2F40A347-D4E3-4CF9-9CBA-E65D28300662}" srcId="{67280197-5B54-49B0-AC9F-30DE85524C5B}" destId="{71CB39B3-DBDD-4C83-B4FC-68B742E433E6}" srcOrd="0" destOrd="0" parTransId="{7A858C5A-3CA2-4DF3-B65A-6611CFC2F7F8}" sibTransId="{6494BFFC-AD59-41CA-A05B-392692C5A7C4}"/>
    <dgm:cxn modelId="{59FEEF11-8850-4B45-867B-5825DDC9D7ED}" type="presOf" srcId="{71CB39B3-DBDD-4C83-B4FC-68B742E433E6}" destId="{D09703D1-C6C4-4D79-947B-FAD61A5DEC4F}" srcOrd="0" destOrd="0" presId="urn:microsoft.com/office/officeart/2005/8/layout/vList2"/>
    <dgm:cxn modelId="{51E2FFD3-0FD9-438B-A929-C2370ABAA438}" type="presOf" srcId="{14C820B8-723D-4CFD-BD3B-0EC7E289EE9B}" destId="{D0F73CBA-0664-46B4-851A-DAF062876189}" srcOrd="0" destOrd="0" presId="urn:microsoft.com/office/officeart/2005/8/layout/vList2"/>
    <dgm:cxn modelId="{D9F7EE1B-B23D-4850-8AF5-455F174CC51C}" type="presParOf" srcId="{E4838F48-28EE-4AAD-8E26-26875DF6C3BA}" destId="{D09703D1-C6C4-4D79-947B-FAD61A5DEC4F}" srcOrd="0" destOrd="0" presId="urn:microsoft.com/office/officeart/2005/8/layout/vList2"/>
    <dgm:cxn modelId="{DDAC3400-FC75-442B-B1EC-49CACCAE304D}" type="presParOf" srcId="{E4838F48-28EE-4AAD-8E26-26875DF6C3BA}" destId="{0383BD8F-F28A-4682-9E62-BE29A30B3F31}" srcOrd="1" destOrd="0" presId="urn:microsoft.com/office/officeart/2005/8/layout/vList2"/>
    <dgm:cxn modelId="{C3BE42F2-3BC7-4678-A60E-0BB087B321DA}" type="presParOf" srcId="{E4838F48-28EE-4AAD-8E26-26875DF6C3BA}" destId="{AB2F9337-1F7C-47FE-946F-E1CEB98A75FF}" srcOrd="2" destOrd="0" presId="urn:microsoft.com/office/officeart/2005/8/layout/vList2"/>
    <dgm:cxn modelId="{8CB73A31-F37A-4D78-BDD9-B860AA19A702}" type="presParOf" srcId="{E4838F48-28EE-4AAD-8E26-26875DF6C3BA}" destId="{C4D468E2-4E58-4299-8F0E-42E7D8C98FEF}" srcOrd="3" destOrd="0" presId="urn:microsoft.com/office/officeart/2005/8/layout/vList2"/>
    <dgm:cxn modelId="{F9625A87-9036-46CE-B156-3F8DE7CC7F86}" type="presParOf" srcId="{E4838F48-28EE-4AAD-8E26-26875DF6C3BA}" destId="{E7280561-9B10-4251-9735-07B5A1FA9E00}" srcOrd="4" destOrd="0" presId="urn:microsoft.com/office/officeart/2005/8/layout/vList2"/>
    <dgm:cxn modelId="{BDFE66F0-F785-40DB-BDF2-D3C8A25D9D96}" type="presParOf" srcId="{E4838F48-28EE-4AAD-8E26-26875DF6C3BA}" destId="{39149152-2C14-4105-A4A9-361F22A02AE1}" srcOrd="5" destOrd="0" presId="urn:microsoft.com/office/officeart/2005/8/layout/vList2"/>
    <dgm:cxn modelId="{2783EF34-0FE2-448C-8B70-0385647BD10D}" type="presParOf" srcId="{E4838F48-28EE-4AAD-8E26-26875DF6C3BA}" destId="{0E90FBBD-DED1-481F-A42E-0DD0460F8E2C}" srcOrd="6" destOrd="0" presId="urn:microsoft.com/office/officeart/2005/8/layout/vList2"/>
    <dgm:cxn modelId="{7E2BA5BB-8D9B-4077-9C22-C3A855E9EEF8}" type="presParOf" srcId="{E4838F48-28EE-4AAD-8E26-26875DF6C3BA}" destId="{F2969604-C660-4E56-8D8E-1C296E4A5AAB}" srcOrd="7" destOrd="0" presId="urn:microsoft.com/office/officeart/2005/8/layout/vList2"/>
    <dgm:cxn modelId="{0AD7E355-54C9-4721-AC3B-064460C299F5}" type="presParOf" srcId="{E4838F48-28EE-4AAD-8E26-26875DF6C3BA}" destId="{D0F73CBA-0664-46B4-851A-DAF062876189}" srcOrd="8" destOrd="0" presId="urn:microsoft.com/office/officeart/2005/8/layout/vList2"/>
    <dgm:cxn modelId="{4AA1CA24-8DC5-4344-8BCD-A84504B02D7B}" type="presParOf" srcId="{E4838F48-28EE-4AAD-8E26-26875DF6C3BA}" destId="{CD43EF2B-32BD-4C1E-982D-B3E3C48D2F56}" srcOrd="9" destOrd="0" presId="urn:microsoft.com/office/officeart/2005/8/layout/vList2"/>
    <dgm:cxn modelId="{7FF620EE-33E6-4BEE-B11C-0BF2C4E5CDA7}" type="presParOf" srcId="{E4838F48-28EE-4AAD-8E26-26875DF6C3BA}" destId="{C9B420EF-0115-4519-9870-65CDE92D9A63}" srcOrd="1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81F2D0-5F41-4B5B-93DC-BD19DA7B466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D5E5AA-9708-4D3A-ACFE-E6EB443E553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1. Центр речевого и креативного развития</a:t>
          </a:r>
          <a:endParaRPr lang="ru-RU" sz="2400" dirty="0">
            <a:solidFill>
              <a:schemeClr val="tx1"/>
            </a:solidFill>
          </a:endParaRPr>
        </a:p>
      </dgm:t>
    </dgm:pt>
    <dgm:pt modelId="{8D1B925C-4FDD-4A7B-AA42-CA26269A13F3}" type="parTrans" cxnId="{9B0EF0F3-91D2-4984-95A2-EEE3A9A7378E}">
      <dgm:prSet/>
      <dgm:spPr/>
      <dgm:t>
        <a:bodyPr/>
        <a:lstStyle/>
        <a:p>
          <a:endParaRPr lang="ru-RU"/>
        </a:p>
      </dgm:t>
    </dgm:pt>
    <dgm:pt modelId="{A1C6687C-F46D-4A52-B6AC-0DCB062F56E6}" type="sibTrans" cxnId="{9B0EF0F3-91D2-4984-95A2-EEE3A9A7378E}">
      <dgm:prSet/>
      <dgm:spPr/>
      <dgm:t>
        <a:bodyPr/>
        <a:lstStyle/>
        <a:p>
          <a:endParaRPr lang="ru-RU"/>
        </a:p>
      </dgm:t>
    </dgm:pt>
    <dgm:pt modelId="{E4DF8EC7-BDC0-4075-820B-EEDD76D98A30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2. Центр сенсорного развития</a:t>
          </a:r>
          <a:endParaRPr lang="ru-RU" sz="2400" dirty="0">
            <a:solidFill>
              <a:schemeClr val="tx1"/>
            </a:solidFill>
          </a:endParaRPr>
        </a:p>
      </dgm:t>
    </dgm:pt>
    <dgm:pt modelId="{C0B498D9-5F0F-48C7-BF41-4B8AD658CA9D}" type="parTrans" cxnId="{68E0A295-6E79-432F-81A9-BDC71013EB8A}">
      <dgm:prSet/>
      <dgm:spPr/>
      <dgm:t>
        <a:bodyPr/>
        <a:lstStyle/>
        <a:p>
          <a:endParaRPr lang="ru-RU"/>
        </a:p>
      </dgm:t>
    </dgm:pt>
    <dgm:pt modelId="{6B8D8250-954F-479F-99FA-624E1D3A3370}" type="sibTrans" cxnId="{68E0A295-6E79-432F-81A9-BDC71013EB8A}">
      <dgm:prSet/>
      <dgm:spPr/>
      <dgm:t>
        <a:bodyPr/>
        <a:lstStyle/>
        <a:p>
          <a:endParaRPr lang="ru-RU"/>
        </a:p>
      </dgm:t>
    </dgm:pt>
    <dgm:pt modelId="{EE5056B3-7EDD-4B17-BFAC-B609544B0A5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3. Центр моторного и конструктивного развития</a:t>
          </a:r>
          <a:endParaRPr lang="ru-RU" sz="2400" dirty="0">
            <a:solidFill>
              <a:schemeClr val="tx1"/>
            </a:solidFill>
          </a:endParaRPr>
        </a:p>
      </dgm:t>
    </dgm:pt>
    <dgm:pt modelId="{6E2D2A20-737A-4882-9DC9-ECC2EB0B7F21}" type="parTrans" cxnId="{63AAFA85-A024-40CE-8572-2DC3881A3E4C}">
      <dgm:prSet/>
      <dgm:spPr/>
      <dgm:t>
        <a:bodyPr/>
        <a:lstStyle/>
        <a:p>
          <a:endParaRPr lang="ru-RU"/>
        </a:p>
      </dgm:t>
    </dgm:pt>
    <dgm:pt modelId="{53DD44D7-F478-4602-A85D-7D2ED37587DE}" type="sibTrans" cxnId="{63AAFA85-A024-40CE-8572-2DC3881A3E4C}">
      <dgm:prSet/>
      <dgm:spPr/>
      <dgm:t>
        <a:bodyPr/>
        <a:lstStyle/>
        <a:p>
          <a:endParaRPr lang="ru-RU"/>
        </a:p>
      </dgm:t>
    </dgm:pt>
    <dgm:pt modelId="{1AF06B66-D595-4771-A750-84875B7856AD}" type="pres">
      <dgm:prSet presAssocID="{1881F2D0-5F41-4B5B-93DC-BD19DA7B466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FFC400-E860-4A27-AF86-F03298D75EA7}" type="pres">
      <dgm:prSet presAssocID="{EED5E5AA-9708-4D3A-ACFE-E6EB443E5536}" presName="parentLin" presStyleCnt="0"/>
      <dgm:spPr/>
    </dgm:pt>
    <dgm:pt modelId="{F62A4D48-8A3F-4D9F-888F-56D9553F8B01}" type="pres">
      <dgm:prSet presAssocID="{EED5E5AA-9708-4D3A-ACFE-E6EB443E553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718D916-3DC7-4191-822D-9638C2D49B8F}" type="pres">
      <dgm:prSet presAssocID="{EED5E5AA-9708-4D3A-ACFE-E6EB443E5536}" presName="parentText" presStyleLbl="node1" presStyleIdx="0" presStyleCnt="3" custScaleX="1215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CCD2F-B61D-4715-8BB1-39E8C12732F0}" type="pres">
      <dgm:prSet presAssocID="{EED5E5AA-9708-4D3A-ACFE-E6EB443E5536}" presName="negativeSpace" presStyleCnt="0"/>
      <dgm:spPr/>
    </dgm:pt>
    <dgm:pt modelId="{47F8DCD4-DB32-4CDF-8F68-0612AD437BCB}" type="pres">
      <dgm:prSet presAssocID="{EED5E5AA-9708-4D3A-ACFE-E6EB443E5536}" presName="childText" presStyleLbl="conFgAcc1" presStyleIdx="0" presStyleCnt="3">
        <dgm:presLayoutVars>
          <dgm:bulletEnabled val="1"/>
        </dgm:presLayoutVars>
      </dgm:prSet>
      <dgm:spPr/>
    </dgm:pt>
    <dgm:pt modelId="{4634F8EA-B378-49C3-BFA5-387AA11B25CB}" type="pres">
      <dgm:prSet presAssocID="{A1C6687C-F46D-4A52-B6AC-0DCB062F56E6}" presName="spaceBetweenRectangles" presStyleCnt="0"/>
      <dgm:spPr/>
    </dgm:pt>
    <dgm:pt modelId="{A8AABF7F-E402-4C9C-9BEE-7EF309C67B4F}" type="pres">
      <dgm:prSet presAssocID="{E4DF8EC7-BDC0-4075-820B-EEDD76D98A30}" presName="parentLin" presStyleCnt="0"/>
      <dgm:spPr/>
    </dgm:pt>
    <dgm:pt modelId="{D5355234-2883-4360-8D60-32D1A0669C04}" type="pres">
      <dgm:prSet presAssocID="{E4DF8EC7-BDC0-4075-820B-EEDD76D98A3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6464E34-96EB-4379-A37D-A7630645EA04}" type="pres">
      <dgm:prSet presAssocID="{E4DF8EC7-BDC0-4075-820B-EEDD76D98A30}" presName="parentText" presStyleLbl="node1" presStyleIdx="1" presStyleCnt="3" custScaleX="1227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C6DA5-DE65-40C2-8D71-D00875C8CC00}" type="pres">
      <dgm:prSet presAssocID="{E4DF8EC7-BDC0-4075-820B-EEDD76D98A30}" presName="negativeSpace" presStyleCnt="0"/>
      <dgm:spPr/>
    </dgm:pt>
    <dgm:pt modelId="{CAE62020-46AA-4231-AEEA-0A284A59173F}" type="pres">
      <dgm:prSet presAssocID="{E4DF8EC7-BDC0-4075-820B-EEDD76D98A30}" presName="childText" presStyleLbl="conFgAcc1" presStyleIdx="1" presStyleCnt="3">
        <dgm:presLayoutVars>
          <dgm:bulletEnabled val="1"/>
        </dgm:presLayoutVars>
      </dgm:prSet>
      <dgm:spPr/>
    </dgm:pt>
    <dgm:pt modelId="{579F0A25-3A0B-4CD9-920F-F81BB57D1ED4}" type="pres">
      <dgm:prSet presAssocID="{6B8D8250-954F-479F-99FA-624E1D3A3370}" presName="spaceBetweenRectangles" presStyleCnt="0"/>
      <dgm:spPr/>
    </dgm:pt>
    <dgm:pt modelId="{1BA42FBD-0295-4F96-B8E0-5945A006E4D7}" type="pres">
      <dgm:prSet presAssocID="{EE5056B3-7EDD-4B17-BFAC-B609544B0A56}" presName="parentLin" presStyleCnt="0"/>
      <dgm:spPr/>
    </dgm:pt>
    <dgm:pt modelId="{95176338-A91A-487E-8741-4CD48AB3A0AE}" type="pres">
      <dgm:prSet presAssocID="{EE5056B3-7EDD-4B17-BFAC-B609544B0A5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8C0E924-437F-4958-81BA-9E49196E3035}" type="pres">
      <dgm:prSet presAssocID="{EE5056B3-7EDD-4B17-BFAC-B609544B0A56}" presName="parentText" presStyleLbl="node1" presStyleIdx="2" presStyleCnt="3" custScaleX="1227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B4ED2-B0D3-432E-9330-65358D4B6C39}" type="pres">
      <dgm:prSet presAssocID="{EE5056B3-7EDD-4B17-BFAC-B609544B0A56}" presName="negativeSpace" presStyleCnt="0"/>
      <dgm:spPr/>
    </dgm:pt>
    <dgm:pt modelId="{9922C71A-738F-412D-A7CD-E6E344D7E6B4}" type="pres">
      <dgm:prSet presAssocID="{EE5056B3-7EDD-4B17-BFAC-B609544B0A5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88C6E07-28B6-40DB-AD35-02B01CD8D4D3}" type="presOf" srcId="{E4DF8EC7-BDC0-4075-820B-EEDD76D98A30}" destId="{46464E34-96EB-4379-A37D-A7630645EA04}" srcOrd="1" destOrd="0" presId="urn:microsoft.com/office/officeart/2005/8/layout/list1"/>
    <dgm:cxn modelId="{68E0A295-6E79-432F-81A9-BDC71013EB8A}" srcId="{1881F2D0-5F41-4B5B-93DC-BD19DA7B466B}" destId="{E4DF8EC7-BDC0-4075-820B-EEDD76D98A30}" srcOrd="1" destOrd="0" parTransId="{C0B498D9-5F0F-48C7-BF41-4B8AD658CA9D}" sibTransId="{6B8D8250-954F-479F-99FA-624E1D3A3370}"/>
    <dgm:cxn modelId="{31DA5917-796F-4822-9438-0C7F70C4183A}" type="presOf" srcId="{E4DF8EC7-BDC0-4075-820B-EEDD76D98A30}" destId="{D5355234-2883-4360-8D60-32D1A0669C04}" srcOrd="0" destOrd="0" presId="urn:microsoft.com/office/officeart/2005/8/layout/list1"/>
    <dgm:cxn modelId="{9B0EF0F3-91D2-4984-95A2-EEE3A9A7378E}" srcId="{1881F2D0-5F41-4B5B-93DC-BD19DA7B466B}" destId="{EED5E5AA-9708-4D3A-ACFE-E6EB443E5536}" srcOrd="0" destOrd="0" parTransId="{8D1B925C-4FDD-4A7B-AA42-CA26269A13F3}" sibTransId="{A1C6687C-F46D-4A52-B6AC-0DCB062F56E6}"/>
    <dgm:cxn modelId="{B262DBB1-37D7-4D1B-99DA-C7A47F072C8A}" type="presOf" srcId="{EED5E5AA-9708-4D3A-ACFE-E6EB443E5536}" destId="{F62A4D48-8A3F-4D9F-888F-56D9553F8B01}" srcOrd="0" destOrd="0" presId="urn:microsoft.com/office/officeart/2005/8/layout/list1"/>
    <dgm:cxn modelId="{B65D7AE6-3333-417A-9498-B9C07EF6F380}" type="presOf" srcId="{EE5056B3-7EDD-4B17-BFAC-B609544B0A56}" destId="{95176338-A91A-487E-8741-4CD48AB3A0AE}" srcOrd="0" destOrd="0" presId="urn:microsoft.com/office/officeart/2005/8/layout/list1"/>
    <dgm:cxn modelId="{63AAFA85-A024-40CE-8572-2DC3881A3E4C}" srcId="{1881F2D0-5F41-4B5B-93DC-BD19DA7B466B}" destId="{EE5056B3-7EDD-4B17-BFAC-B609544B0A56}" srcOrd="2" destOrd="0" parTransId="{6E2D2A20-737A-4882-9DC9-ECC2EB0B7F21}" sibTransId="{53DD44D7-F478-4602-A85D-7D2ED37587DE}"/>
    <dgm:cxn modelId="{397B995C-9D6F-415F-860A-F71A2DE9306C}" type="presOf" srcId="{EE5056B3-7EDD-4B17-BFAC-B609544B0A56}" destId="{08C0E924-437F-4958-81BA-9E49196E3035}" srcOrd="1" destOrd="0" presId="urn:microsoft.com/office/officeart/2005/8/layout/list1"/>
    <dgm:cxn modelId="{8831747A-277B-480A-A191-D703A0055F91}" type="presOf" srcId="{EED5E5AA-9708-4D3A-ACFE-E6EB443E5536}" destId="{9718D916-3DC7-4191-822D-9638C2D49B8F}" srcOrd="1" destOrd="0" presId="urn:microsoft.com/office/officeart/2005/8/layout/list1"/>
    <dgm:cxn modelId="{0F065EBB-6FB6-4D3C-B7B1-4FA89C63BFA4}" type="presOf" srcId="{1881F2D0-5F41-4B5B-93DC-BD19DA7B466B}" destId="{1AF06B66-D595-4771-A750-84875B7856AD}" srcOrd="0" destOrd="0" presId="urn:microsoft.com/office/officeart/2005/8/layout/list1"/>
    <dgm:cxn modelId="{A9444291-71B8-4C5F-924F-DCEF36B33C93}" type="presParOf" srcId="{1AF06B66-D595-4771-A750-84875B7856AD}" destId="{2DFFC400-E860-4A27-AF86-F03298D75EA7}" srcOrd="0" destOrd="0" presId="urn:microsoft.com/office/officeart/2005/8/layout/list1"/>
    <dgm:cxn modelId="{C9A3312C-4A22-4159-B26A-CCD1B66BB223}" type="presParOf" srcId="{2DFFC400-E860-4A27-AF86-F03298D75EA7}" destId="{F62A4D48-8A3F-4D9F-888F-56D9553F8B01}" srcOrd="0" destOrd="0" presId="urn:microsoft.com/office/officeart/2005/8/layout/list1"/>
    <dgm:cxn modelId="{37BE129D-5157-48EB-B981-067B0FD253C2}" type="presParOf" srcId="{2DFFC400-E860-4A27-AF86-F03298D75EA7}" destId="{9718D916-3DC7-4191-822D-9638C2D49B8F}" srcOrd="1" destOrd="0" presId="urn:microsoft.com/office/officeart/2005/8/layout/list1"/>
    <dgm:cxn modelId="{D3F407BD-5A61-4BA3-999F-3BE73CB5159C}" type="presParOf" srcId="{1AF06B66-D595-4771-A750-84875B7856AD}" destId="{EE9CCD2F-B61D-4715-8BB1-39E8C12732F0}" srcOrd="1" destOrd="0" presId="urn:microsoft.com/office/officeart/2005/8/layout/list1"/>
    <dgm:cxn modelId="{2F96EC8F-5C3A-44A0-B3C8-7EA3986CF901}" type="presParOf" srcId="{1AF06B66-D595-4771-A750-84875B7856AD}" destId="{47F8DCD4-DB32-4CDF-8F68-0612AD437BCB}" srcOrd="2" destOrd="0" presId="urn:microsoft.com/office/officeart/2005/8/layout/list1"/>
    <dgm:cxn modelId="{01EB68C0-7D1E-49AE-85E2-07A44F60B9FF}" type="presParOf" srcId="{1AF06B66-D595-4771-A750-84875B7856AD}" destId="{4634F8EA-B378-49C3-BFA5-387AA11B25CB}" srcOrd="3" destOrd="0" presId="urn:microsoft.com/office/officeart/2005/8/layout/list1"/>
    <dgm:cxn modelId="{E91FC49B-6D8A-445F-89F6-339EC2F5290E}" type="presParOf" srcId="{1AF06B66-D595-4771-A750-84875B7856AD}" destId="{A8AABF7F-E402-4C9C-9BEE-7EF309C67B4F}" srcOrd="4" destOrd="0" presId="urn:microsoft.com/office/officeart/2005/8/layout/list1"/>
    <dgm:cxn modelId="{A120F700-B9C7-4D0A-893E-F9C362E82BEB}" type="presParOf" srcId="{A8AABF7F-E402-4C9C-9BEE-7EF309C67B4F}" destId="{D5355234-2883-4360-8D60-32D1A0669C04}" srcOrd="0" destOrd="0" presId="urn:microsoft.com/office/officeart/2005/8/layout/list1"/>
    <dgm:cxn modelId="{ED9BFC49-07DF-40A7-9381-D3C32FD4FC11}" type="presParOf" srcId="{A8AABF7F-E402-4C9C-9BEE-7EF309C67B4F}" destId="{46464E34-96EB-4379-A37D-A7630645EA04}" srcOrd="1" destOrd="0" presId="urn:microsoft.com/office/officeart/2005/8/layout/list1"/>
    <dgm:cxn modelId="{C1267562-448C-49CD-96AD-1DB2690AF172}" type="presParOf" srcId="{1AF06B66-D595-4771-A750-84875B7856AD}" destId="{28FC6DA5-DE65-40C2-8D71-D00875C8CC00}" srcOrd="5" destOrd="0" presId="urn:microsoft.com/office/officeart/2005/8/layout/list1"/>
    <dgm:cxn modelId="{0FB78414-C1F2-457C-8422-41565ABD22CC}" type="presParOf" srcId="{1AF06B66-D595-4771-A750-84875B7856AD}" destId="{CAE62020-46AA-4231-AEEA-0A284A59173F}" srcOrd="6" destOrd="0" presId="urn:microsoft.com/office/officeart/2005/8/layout/list1"/>
    <dgm:cxn modelId="{A29F4533-6FDE-4A22-892F-ED5F3C18B57B}" type="presParOf" srcId="{1AF06B66-D595-4771-A750-84875B7856AD}" destId="{579F0A25-3A0B-4CD9-920F-F81BB57D1ED4}" srcOrd="7" destOrd="0" presId="urn:microsoft.com/office/officeart/2005/8/layout/list1"/>
    <dgm:cxn modelId="{C5922806-7C5A-4169-A537-F150BC6AC445}" type="presParOf" srcId="{1AF06B66-D595-4771-A750-84875B7856AD}" destId="{1BA42FBD-0295-4F96-B8E0-5945A006E4D7}" srcOrd="8" destOrd="0" presId="urn:microsoft.com/office/officeart/2005/8/layout/list1"/>
    <dgm:cxn modelId="{6231EB9F-07E9-4B7C-8A69-0AC356978389}" type="presParOf" srcId="{1BA42FBD-0295-4F96-B8E0-5945A006E4D7}" destId="{95176338-A91A-487E-8741-4CD48AB3A0AE}" srcOrd="0" destOrd="0" presId="urn:microsoft.com/office/officeart/2005/8/layout/list1"/>
    <dgm:cxn modelId="{6EC2B7BA-B609-4D49-BACA-5769B4A5133C}" type="presParOf" srcId="{1BA42FBD-0295-4F96-B8E0-5945A006E4D7}" destId="{08C0E924-437F-4958-81BA-9E49196E3035}" srcOrd="1" destOrd="0" presId="urn:microsoft.com/office/officeart/2005/8/layout/list1"/>
    <dgm:cxn modelId="{F5FADDC0-2225-45A6-8476-B9CE0346ECE4}" type="presParOf" srcId="{1AF06B66-D595-4771-A750-84875B7856AD}" destId="{40DB4ED2-B0D3-432E-9330-65358D4B6C39}" srcOrd="9" destOrd="0" presId="urn:microsoft.com/office/officeart/2005/8/layout/list1"/>
    <dgm:cxn modelId="{541C3A60-28E9-42EC-8540-1303052795D8}" type="presParOf" srcId="{1AF06B66-D595-4771-A750-84875B7856AD}" destId="{9922C71A-738F-412D-A7CD-E6E344D7E6B4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703D1-C6C4-4D79-947B-FAD61A5DEC4F}">
      <dsp:nvSpPr>
        <dsp:cNvPr id="0" name=""/>
        <dsp:cNvSpPr/>
      </dsp:nvSpPr>
      <dsp:spPr>
        <a:xfrm>
          <a:off x="0" y="18381"/>
          <a:ext cx="6768752" cy="678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1. Доступность</a:t>
          </a:r>
          <a:endParaRPr lang="ru-RU" sz="2900" kern="1200" dirty="0"/>
        </a:p>
      </dsp:txBody>
      <dsp:txXfrm>
        <a:off x="33127" y="51508"/>
        <a:ext cx="6702498" cy="612346"/>
      </dsp:txXfrm>
    </dsp:sp>
    <dsp:sp modelId="{AB2F9337-1F7C-47FE-946F-E1CEB98A75FF}">
      <dsp:nvSpPr>
        <dsp:cNvPr id="0" name=""/>
        <dsp:cNvSpPr/>
      </dsp:nvSpPr>
      <dsp:spPr>
        <a:xfrm>
          <a:off x="0" y="780501"/>
          <a:ext cx="6768752" cy="6786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2. Системность</a:t>
          </a:r>
          <a:endParaRPr lang="ru-RU" sz="2900" kern="1200" dirty="0"/>
        </a:p>
      </dsp:txBody>
      <dsp:txXfrm>
        <a:off x="33127" y="813628"/>
        <a:ext cx="6702498" cy="612346"/>
      </dsp:txXfrm>
    </dsp:sp>
    <dsp:sp modelId="{E7280561-9B10-4251-9735-07B5A1FA9E00}">
      <dsp:nvSpPr>
        <dsp:cNvPr id="0" name=""/>
        <dsp:cNvSpPr/>
      </dsp:nvSpPr>
      <dsp:spPr>
        <a:xfrm>
          <a:off x="0" y="1512193"/>
          <a:ext cx="6768752" cy="678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3. </a:t>
          </a:r>
          <a:r>
            <a:rPr lang="ru-RU" sz="2900" kern="1200" dirty="0" err="1" smtClean="0"/>
            <a:t>Здоровьесбережение</a:t>
          </a:r>
          <a:endParaRPr lang="ru-RU" sz="2900" kern="1200" dirty="0"/>
        </a:p>
      </dsp:txBody>
      <dsp:txXfrm>
        <a:off x="33127" y="1545320"/>
        <a:ext cx="6702498" cy="612346"/>
      </dsp:txXfrm>
    </dsp:sp>
    <dsp:sp modelId="{0E90FBBD-DED1-481F-A42E-0DD0460F8E2C}">
      <dsp:nvSpPr>
        <dsp:cNvPr id="0" name=""/>
        <dsp:cNvSpPr/>
      </dsp:nvSpPr>
      <dsp:spPr>
        <a:xfrm>
          <a:off x="0" y="2304741"/>
          <a:ext cx="6768752" cy="678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4. Мобильность</a:t>
          </a:r>
          <a:endParaRPr lang="ru-RU" sz="2900" kern="1200" dirty="0"/>
        </a:p>
      </dsp:txBody>
      <dsp:txXfrm>
        <a:off x="33127" y="2337868"/>
        <a:ext cx="6702498" cy="612346"/>
      </dsp:txXfrm>
    </dsp:sp>
    <dsp:sp modelId="{D0F73CBA-0664-46B4-851A-DAF062876189}">
      <dsp:nvSpPr>
        <dsp:cNvPr id="0" name=""/>
        <dsp:cNvSpPr/>
      </dsp:nvSpPr>
      <dsp:spPr>
        <a:xfrm>
          <a:off x="0" y="3066861"/>
          <a:ext cx="6768752" cy="6786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5. Вариативность</a:t>
          </a:r>
          <a:endParaRPr lang="ru-RU" sz="2900" kern="1200" dirty="0"/>
        </a:p>
      </dsp:txBody>
      <dsp:txXfrm>
        <a:off x="33127" y="3099988"/>
        <a:ext cx="6702498" cy="612346"/>
      </dsp:txXfrm>
    </dsp:sp>
    <dsp:sp modelId="{C9B420EF-0115-4519-9870-65CDE92D9A63}">
      <dsp:nvSpPr>
        <dsp:cNvPr id="0" name=""/>
        <dsp:cNvSpPr/>
      </dsp:nvSpPr>
      <dsp:spPr>
        <a:xfrm>
          <a:off x="0" y="3828981"/>
          <a:ext cx="6768752" cy="678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Эстетичность</a:t>
          </a:r>
          <a:endParaRPr lang="ru-RU" sz="2900" kern="1200" dirty="0"/>
        </a:p>
      </dsp:txBody>
      <dsp:txXfrm>
        <a:off x="33127" y="3862108"/>
        <a:ext cx="6702498" cy="6123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8DCD4-DB32-4CDF-8F68-0612AD437BCB}">
      <dsp:nvSpPr>
        <dsp:cNvPr id="0" name=""/>
        <dsp:cNvSpPr/>
      </dsp:nvSpPr>
      <dsp:spPr>
        <a:xfrm>
          <a:off x="0" y="543261"/>
          <a:ext cx="7777484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8D916-3DC7-4191-822D-9638C2D49B8F}">
      <dsp:nvSpPr>
        <dsp:cNvPr id="0" name=""/>
        <dsp:cNvSpPr/>
      </dsp:nvSpPr>
      <dsp:spPr>
        <a:xfrm>
          <a:off x="388874" y="41421"/>
          <a:ext cx="6616492" cy="1003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79" tIns="0" rIns="20577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1. Центр речевого и креативного развития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7870" y="90417"/>
        <a:ext cx="6518500" cy="905688"/>
      </dsp:txXfrm>
    </dsp:sp>
    <dsp:sp modelId="{CAE62020-46AA-4231-AEEA-0A284A59173F}">
      <dsp:nvSpPr>
        <dsp:cNvPr id="0" name=""/>
        <dsp:cNvSpPr/>
      </dsp:nvSpPr>
      <dsp:spPr>
        <a:xfrm>
          <a:off x="0" y="2085501"/>
          <a:ext cx="7777484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64E34-96EB-4379-A37D-A7630645EA04}">
      <dsp:nvSpPr>
        <dsp:cNvPr id="0" name=""/>
        <dsp:cNvSpPr/>
      </dsp:nvSpPr>
      <dsp:spPr>
        <a:xfrm>
          <a:off x="388874" y="1583661"/>
          <a:ext cx="6682095" cy="100368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79" tIns="0" rIns="20577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2. Центр сенсорного развития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7870" y="1632657"/>
        <a:ext cx="6584103" cy="905688"/>
      </dsp:txXfrm>
    </dsp:sp>
    <dsp:sp modelId="{9922C71A-738F-412D-A7CD-E6E344D7E6B4}">
      <dsp:nvSpPr>
        <dsp:cNvPr id="0" name=""/>
        <dsp:cNvSpPr/>
      </dsp:nvSpPr>
      <dsp:spPr>
        <a:xfrm>
          <a:off x="0" y="3627741"/>
          <a:ext cx="7777484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0E924-437F-4958-81BA-9E49196E3035}">
      <dsp:nvSpPr>
        <dsp:cNvPr id="0" name=""/>
        <dsp:cNvSpPr/>
      </dsp:nvSpPr>
      <dsp:spPr>
        <a:xfrm>
          <a:off x="388874" y="3125901"/>
          <a:ext cx="6682095" cy="10036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79" tIns="0" rIns="20577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3. Центр моторного и конструктивного развития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7870" y="3174897"/>
        <a:ext cx="6584103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20.02.2016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Documents%20and%20Settings\&#1055;&#1086;&#1083;&#1100;&#1079;&#1086;&#1074;&#1072;&#1090;&#1077;&#1083;&#1100;\&#1056;&#1072;&#1073;&#1086;&#1095;&#1080;&#1081;%20&#1089;&#1090;&#1086;&#1083;\&#1082;&#1083;&#1072;&#1089;&#1080;&#1095;&#1077;&#1089;&#1082;&#1072;&#1103;%20&#1084;&#1091;&#1079;&#1099;&#1082;&#1072;\vilgelm_rikhard_vagner_-_schaste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       МБДОУ д/с № 32 «Теремок»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416824" cy="4853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i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ru-RU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Организация </a:t>
            </a:r>
            <a:r>
              <a:rPr lang="ru-RU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развивающей</a:t>
            </a:r>
          </a:p>
          <a:p>
            <a:pPr marL="0" indent="0" algn="ctr">
              <a:buNone/>
            </a:pPr>
            <a:r>
              <a:rPr lang="ru-RU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 предметно - пространственной среды </a:t>
            </a:r>
          </a:p>
          <a:p>
            <a:pPr marL="0" indent="0" algn="ctr">
              <a:buNone/>
            </a:pPr>
            <a:r>
              <a:rPr lang="ru-RU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логопедического кабинета </a:t>
            </a:r>
          </a:p>
          <a:p>
            <a:pPr marL="0" indent="0" algn="ctr">
              <a:buNone/>
            </a:pPr>
            <a:r>
              <a:rPr lang="ru-RU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в условиях реализации ФГОС</a:t>
            </a:r>
            <a:r>
              <a:rPr lang="ru-RU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1800" b="1" dirty="0" smtClean="0"/>
              <a:t>        </a:t>
            </a:r>
          </a:p>
          <a:p>
            <a:pPr marL="0" indent="0" algn="ctr">
              <a:buNone/>
            </a:pPr>
            <a:r>
              <a:rPr lang="ru-RU" sz="2000" b="1" i="1" dirty="0" smtClean="0">
                <a:latin typeface="Arial" charset="0"/>
                <a:cs typeface="Arial" charset="0"/>
              </a:rPr>
              <a:t>Учитель-логопед</a:t>
            </a:r>
            <a:r>
              <a:rPr lang="ru-RU" sz="2000" b="1" i="1" dirty="0">
                <a:latin typeface="Arial" charset="0"/>
                <a:cs typeface="Arial" charset="0"/>
              </a:rPr>
              <a:t>: </a:t>
            </a:r>
            <a:r>
              <a:rPr lang="ru-RU" sz="2000" b="1" i="1" dirty="0" smtClean="0">
                <a:latin typeface="Arial" charset="0"/>
                <a:cs typeface="Arial" charset="0"/>
              </a:rPr>
              <a:t>Давыдова Елена Владиславовна</a:t>
            </a:r>
            <a:r>
              <a:rPr lang="ru-RU" sz="2000" b="1" i="1" dirty="0" smtClean="0"/>
              <a:t>                                </a:t>
            </a:r>
            <a:endParaRPr lang="ru-RU" sz="2000" b="1" i="1" dirty="0"/>
          </a:p>
        </p:txBody>
      </p:sp>
      <p:pic>
        <p:nvPicPr>
          <p:cNvPr id="6" name="vilgelm_rikhard_vagner_-_schast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21014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Зона развития лексико-грамматической стороны речи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Picture 5" descr="SAM_108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3886200" cy="31226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40060"/>
            <a:ext cx="3888000" cy="31141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121237532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848872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Зона связной 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</a:rPr>
              <a:t>речи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46773"/>
            <a:ext cx="3672408" cy="31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56792"/>
            <a:ext cx="3527920" cy="31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11" y="3933056"/>
            <a:ext cx="3672000" cy="275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73" y="3743735"/>
            <a:ext cx="3888000" cy="29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90663601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776864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Центр моторного и конструктивного развития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4593600" cy="3445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140968"/>
            <a:ext cx="4593600" cy="3445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411063379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SAM_107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48680"/>
            <a:ext cx="6607338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6716813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848872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Центр сенсорного развития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84784"/>
            <a:ext cx="7128792" cy="4997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67340017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776864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Центр технических средств обучения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6"/>
            <a:ext cx="4002385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9488478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848872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Центр методического сопровождения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658" y="1600200"/>
            <a:ext cx="3394472" cy="4781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250168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Информационный центр</a:t>
            </a:r>
            <a:endParaRPr lang="ru-RU" sz="4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131" y="1600200"/>
            <a:ext cx="6565900" cy="4924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75040897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Заключение</a:t>
            </a:r>
            <a:endParaRPr lang="ru-RU" sz="4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95783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772817"/>
            <a:ext cx="4041775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93805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19702" y="1147727"/>
            <a:ext cx="77048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i="1" dirty="0" smtClean="0">
                <a:latin typeface="Times New Roman" pitchFamily="18" charset="0"/>
                <a:cs typeface="Arial" pitchFamily="34" charset="0"/>
              </a:rPr>
              <a:t>   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32656"/>
            <a:ext cx="7704856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Требования ФГОС к развивающей предметно-пространственной среде </a:t>
            </a:r>
            <a:r>
              <a:rPr lang="ru-RU" sz="2000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05272" y="1122187"/>
            <a:ext cx="7643192" cy="544962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lvl="0" indent="-274320" algn="ctr">
              <a:lnSpc>
                <a:spcPct val="80000"/>
              </a:lnSpc>
              <a:spcBef>
                <a:spcPts val="600"/>
              </a:spcBef>
              <a:buClr>
                <a:srgbClr val="B13F9A"/>
              </a:buClr>
              <a:buSzPct val="73000"/>
              <a:buNone/>
            </a:pPr>
            <a:r>
              <a:rPr lang="ru-RU" sz="2000" b="1" dirty="0">
                <a:solidFill>
                  <a:prstClr val="black"/>
                </a:solidFill>
                <a:latin typeface="Trebuchet MS"/>
              </a:rPr>
              <a:t>Развивающая  предметно-пространственная  среда   логопедического кабинета: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ru-RU" sz="2000" dirty="0">
                <a:solidFill>
                  <a:prstClr val="black"/>
                </a:solidFill>
                <a:latin typeface="Trebuchet MS"/>
              </a:rPr>
              <a:t>  </a:t>
            </a:r>
            <a:r>
              <a:rPr lang="ru-RU" sz="2000" dirty="0" smtClean="0">
                <a:solidFill>
                  <a:prstClr val="black"/>
                </a:solidFill>
                <a:latin typeface="Trebuchet MS"/>
              </a:rPr>
              <a:t>1</a:t>
            </a:r>
            <a:r>
              <a:rPr lang="ru-RU" sz="2000" dirty="0">
                <a:solidFill>
                  <a:prstClr val="black"/>
                </a:solidFill>
                <a:latin typeface="Trebuchet MS"/>
              </a:rPr>
              <a:t>. Обеспечивает максимальную  реализацию   образовательного   потенциала     пространства кабинета в  соответствии  с   особенностями каждого возрастного  этапа,  с учётом особенностей и коррекции недостатков их развития.    </a:t>
            </a:r>
            <a:endParaRPr lang="ru-RU" sz="2000" dirty="0" smtClean="0">
              <a:solidFill>
                <a:prstClr val="black"/>
              </a:solidFill>
              <a:latin typeface="Trebuchet MS"/>
            </a:endParaRP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ru-RU" sz="2000" dirty="0" smtClean="0">
                <a:solidFill>
                  <a:prstClr val="black"/>
                </a:solidFill>
                <a:latin typeface="Trebuchet MS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rebuchet MS"/>
              </a:rPr>
              <a:t>2.   Обеспечивает возможность общения и совместной деятельности детей  и логопеда.  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ru-RU" sz="2000" dirty="0">
                <a:solidFill>
                  <a:prstClr val="black"/>
                </a:solidFill>
                <a:latin typeface="Trebuchet MS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rebuchet MS"/>
              </a:rPr>
              <a:t>3</a:t>
            </a:r>
            <a:r>
              <a:rPr lang="ru-RU" sz="2000" dirty="0">
                <a:solidFill>
                  <a:prstClr val="black"/>
                </a:solidFill>
                <a:latin typeface="Trebuchet MS"/>
              </a:rPr>
              <a:t>.   Обеспечивает:     реализацию  программы коррекционного обучения;     учитывает возрастные особенности детей. 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ru-RU" sz="2000" dirty="0">
                <a:solidFill>
                  <a:prstClr val="black"/>
                </a:solidFill>
                <a:latin typeface="Trebuchet MS"/>
              </a:rPr>
              <a:t>4. Содержательно-насыщенная,    трансформируемая,        полифункциональная, вариативная, доступная и безопасная.   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endParaRPr lang="ru-RU" sz="2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339752" y="476672"/>
            <a:ext cx="4896544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01216"/>
            <a:ext cx="7848872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Принципы построения предметного пространства</a:t>
            </a:r>
            <a:endParaRPr lang="ru-RU" sz="3600" dirty="0">
              <a:latin typeface="Monotype Corsiva" pitchFamily="66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63297366"/>
              </p:ext>
            </p:extLst>
          </p:nvPr>
        </p:nvGraphicFramePr>
        <p:xfrm>
          <a:off x="1619672" y="1628800"/>
          <a:ext cx="676875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12150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Центры логопедического кабинета</a:t>
            </a:r>
            <a:endParaRPr lang="ru-RU" dirty="0">
              <a:latin typeface="Monotype Corsiva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33335404"/>
              </p:ext>
            </p:extLst>
          </p:nvPr>
        </p:nvGraphicFramePr>
        <p:xfrm>
          <a:off x="1042988" y="1600200"/>
          <a:ext cx="77774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3895279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Центр речевого и креативного развития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075240" cy="63976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Зона коррекции звукопроизношения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35448"/>
            <a:ext cx="4040188" cy="3889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890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1192912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2656"/>
            <a:ext cx="7776864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9335609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848872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Зона развития речевого дыхания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4176464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348880"/>
            <a:ext cx="4176000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19935"/>
            <a:ext cx="4176000" cy="3589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877464164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992888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Зона развития 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фонематического слуха и звукового анализа и синтеза .</a:t>
            </a:r>
          </a:p>
        </p:txBody>
      </p:sp>
      <p:pic>
        <p:nvPicPr>
          <p:cNvPr id="4" name="Picture 4" descr="SAM_108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5038344" cy="3959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564904"/>
            <a:ext cx="5040000" cy="378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0782972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Зона обучения грамоте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4248000" cy="31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4248000" cy="31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SAM_10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24944"/>
            <a:ext cx="4237593" cy="31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56992"/>
            <a:ext cx="4248000" cy="31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64419714"/>
      </p:ext>
    </p:extLst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206</Words>
  <Application>Microsoft Office PowerPoint</Application>
  <PresentationFormat>Экран (4:3)</PresentationFormat>
  <Paragraphs>40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     МБДОУ д/с № 32 «Теремок»</vt:lpstr>
      <vt:lpstr>Слайд 2</vt:lpstr>
      <vt:lpstr>Принципы построения предметного пространства</vt:lpstr>
      <vt:lpstr>Центры логопедического кабинета</vt:lpstr>
      <vt:lpstr>Центр речевого и креативного развития</vt:lpstr>
      <vt:lpstr>Слайд 6</vt:lpstr>
      <vt:lpstr>Зона развития речевого дыхания</vt:lpstr>
      <vt:lpstr>Зона развития фонематического слуха и звукового анализа и синтеза .</vt:lpstr>
      <vt:lpstr>Зона обучения грамоте</vt:lpstr>
      <vt:lpstr>Зона развития лексико-грамматической стороны речи</vt:lpstr>
      <vt:lpstr>Зона связной речи</vt:lpstr>
      <vt:lpstr>Центр моторного и конструктивного развития</vt:lpstr>
      <vt:lpstr>Слайд 13</vt:lpstr>
      <vt:lpstr>Центр сенсорного развития</vt:lpstr>
      <vt:lpstr>Центр технических средств обучения</vt:lpstr>
      <vt:lpstr>Центр методического сопровождения</vt:lpstr>
      <vt:lpstr>Информационный центр</vt:lpstr>
      <vt:lpstr>Заключение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User</cp:lastModifiedBy>
  <cp:revision>43</cp:revision>
  <dcterms:created xsi:type="dcterms:W3CDTF">2013-07-29T17:42:42Z</dcterms:created>
  <dcterms:modified xsi:type="dcterms:W3CDTF">2016-02-20T07:38:20Z</dcterms:modified>
</cp:coreProperties>
</file>