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4" r:id="rId2"/>
    <p:sldId id="256" r:id="rId3"/>
    <p:sldId id="257" r:id="rId4"/>
    <p:sldId id="260" r:id="rId5"/>
    <p:sldId id="288" r:id="rId6"/>
    <p:sldId id="262" r:id="rId7"/>
    <p:sldId id="263" r:id="rId8"/>
    <p:sldId id="264" r:id="rId9"/>
    <p:sldId id="265" r:id="rId10"/>
    <p:sldId id="276" r:id="rId11"/>
    <p:sldId id="266" r:id="rId12"/>
    <p:sldId id="267" r:id="rId13"/>
    <p:sldId id="268" r:id="rId14"/>
    <p:sldId id="272" r:id="rId15"/>
    <p:sldId id="273" r:id="rId16"/>
    <p:sldId id="280" r:id="rId17"/>
    <p:sldId id="285" r:id="rId18"/>
    <p:sldId id="289" r:id="rId19"/>
    <p:sldId id="287" r:id="rId20"/>
    <p:sldId id="28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1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17</c:v>
                </c:pt>
                <c:pt idx="1">
                  <c:v>75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10192128"/>
        <c:axId val="110193664"/>
        <c:axId val="0"/>
      </c:bar3DChart>
      <c:catAx>
        <c:axId val="110192128"/>
        <c:scaling>
          <c:orientation val="minMax"/>
        </c:scaling>
        <c:delete val="0"/>
        <c:axPos val="b"/>
        <c:majorTickMark val="none"/>
        <c:minorTickMark val="none"/>
        <c:tickLblPos val="nextTo"/>
        <c:crossAx val="110193664"/>
        <c:crosses val="autoZero"/>
        <c:auto val="1"/>
        <c:lblAlgn val="ctr"/>
        <c:lblOffset val="100"/>
        <c:noMultiLvlLbl val="0"/>
      </c:catAx>
      <c:valAx>
        <c:axId val="110193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1019212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58</c:v>
                </c:pt>
                <c:pt idx="1">
                  <c:v>92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42</c:v>
                </c:pt>
                <c:pt idx="1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10786816"/>
        <c:axId val="110788608"/>
        <c:axId val="0"/>
      </c:bar3DChart>
      <c:catAx>
        <c:axId val="110786816"/>
        <c:scaling>
          <c:orientation val="minMax"/>
        </c:scaling>
        <c:delete val="0"/>
        <c:axPos val="b"/>
        <c:majorTickMark val="none"/>
        <c:minorTickMark val="none"/>
        <c:tickLblPos val="nextTo"/>
        <c:crossAx val="110788608"/>
        <c:crosses val="autoZero"/>
        <c:auto val="1"/>
        <c:lblAlgn val="ctr"/>
        <c:lblOffset val="100"/>
        <c:noMultiLvlLbl val="0"/>
      </c:catAx>
      <c:valAx>
        <c:axId val="11078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107868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300669-85A1-46E3-AB9D-2E03011A2CA4}" type="doc">
      <dgm:prSet loTypeId="urn:microsoft.com/office/officeart/2005/8/layout/radial4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A72DC48-E76C-441B-8F7B-54AFC451E9CC}">
      <dgm:prSet phldrT="[Текст]"/>
      <dgm:spPr/>
      <dgm:t>
        <a:bodyPr/>
        <a:lstStyle/>
        <a:p>
          <a:r>
            <a:rPr lang="ru-RU" dirty="0" smtClean="0"/>
            <a:t>Мелкая моторика влияет:</a:t>
          </a:r>
          <a:endParaRPr lang="ru-RU" dirty="0"/>
        </a:p>
      </dgm:t>
    </dgm:pt>
    <dgm:pt modelId="{19DB5ED9-E5B1-4D89-B222-144906C1A27B}" type="parTrans" cxnId="{9047DD42-8C21-4FC9-9AFC-34E7EB1FA032}">
      <dgm:prSet/>
      <dgm:spPr/>
      <dgm:t>
        <a:bodyPr/>
        <a:lstStyle/>
        <a:p>
          <a:endParaRPr lang="ru-RU"/>
        </a:p>
      </dgm:t>
    </dgm:pt>
    <dgm:pt modelId="{7E070BFE-D43E-491C-B7A3-E38361EE3A07}" type="sibTrans" cxnId="{9047DD42-8C21-4FC9-9AFC-34E7EB1FA032}">
      <dgm:prSet/>
      <dgm:spPr/>
      <dgm:t>
        <a:bodyPr/>
        <a:lstStyle/>
        <a:p>
          <a:endParaRPr lang="ru-RU"/>
        </a:p>
      </dgm:t>
    </dgm:pt>
    <dgm:pt modelId="{62F7DDC1-69D6-43A4-BB53-935503B43D10}">
      <dgm:prSet phldrT="[Текст]"/>
      <dgm:spPr/>
      <dgm:t>
        <a:bodyPr/>
        <a:lstStyle/>
        <a:p>
          <a:r>
            <a:rPr lang="ru-RU" dirty="0" smtClean="0"/>
            <a:t>Воображение</a:t>
          </a:r>
          <a:endParaRPr lang="ru-RU" dirty="0"/>
        </a:p>
      </dgm:t>
    </dgm:pt>
    <dgm:pt modelId="{7B512DD4-6270-4D8B-95A6-30A2AC1EB4F3}" type="parTrans" cxnId="{91427AC1-16C0-4FDD-B801-9F0F7B92C604}">
      <dgm:prSet/>
      <dgm:spPr/>
      <dgm:t>
        <a:bodyPr/>
        <a:lstStyle/>
        <a:p>
          <a:endParaRPr lang="ru-RU"/>
        </a:p>
      </dgm:t>
    </dgm:pt>
    <dgm:pt modelId="{BB4D13B5-BAEF-40E3-A6D1-89A56EBDF288}" type="sibTrans" cxnId="{91427AC1-16C0-4FDD-B801-9F0F7B92C604}">
      <dgm:prSet/>
      <dgm:spPr/>
      <dgm:t>
        <a:bodyPr/>
        <a:lstStyle/>
        <a:p>
          <a:endParaRPr lang="ru-RU"/>
        </a:p>
      </dgm:t>
    </dgm:pt>
    <dgm:pt modelId="{8599C634-A86B-46C0-845D-221DF3C7549E}">
      <dgm:prSet phldrT="[Текст]"/>
      <dgm:spPr/>
      <dgm:t>
        <a:bodyPr/>
        <a:lstStyle/>
        <a:p>
          <a:r>
            <a:rPr lang="ru-RU" dirty="0" smtClean="0"/>
            <a:t>Внимание</a:t>
          </a:r>
          <a:endParaRPr lang="ru-RU" dirty="0"/>
        </a:p>
      </dgm:t>
    </dgm:pt>
    <dgm:pt modelId="{ADFFEFD1-028F-4141-9BB5-A5B925FBF3B3}" type="parTrans" cxnId="{C56CC5A7-83E8-484B-B217-366CB34A01CD}">
      <dgm:prSet/>
      <dgm:spPr/>
      <dgm:t>
        <a:bodyPr/>
        <a:lstStyle/>
        <a:p>
          <a:endParaRPr lang="ru-RU"/>
        </a:p>
      </dgm:t>
    </dgm:pt>
    <dgm:pt modelId="{AC8DB513-3B11-4A70-B1D9-A18F4508CD77}" type="sibTrans" cxnId="{C56CC5A7-83E8-484B-B217-366CB34A01CD}">
      <dgm:prSet/>
      <dgm:spPr/>
      <dgm:t>
        <a:bodyPr/>
        <a:lstStyle/>
        <a:p>
          <a:endParaRPr lang="ru-RU"/>
        </a:p>
      </dgm:t>
    </dgm:pt>
    <dgm:pt modelId="{10CDAEFB-6907-44FA-816C-7DEE5B42C4E8}">
      <dgm:prSet/>
      <dgm:spPr/>
      <dgm:t>
        <a:bodyPr/>
        <a:lstStyle/>
        <a:p>
          <a:r>
            <a:rPr lang="ru-RU" b="1" dirty="0" smtClean="0"/>
            <a:t>Память</a:t>
          </a:r>
          <a:endParaRPr lang="ru-RU" b="1" dirty="0"/>
        </a:p>
      </dgm:t>
    </dgm:pt>
    <dgm:pt modelId="{66D53863-CB2A-498C-810A-6EE7251674CA}" type="parTrans" cxnId="{67C7D777-AC18-4087-9FB2-5198688B3EAC}">
      <dgm:prSet/>
      <dgm:spPr/>
      <dgm:t>
        <a:bodyPr/>
        <a:lstStyle/>
        <a:p>
          <a:endParaRPr lang="ru-RU"/>
        </a:p>
      </dgm:t>
    </dgm:pt>
    <dgm:pt modelId="{CBE609FB-B6DB-450E-9192-17C2B1A61285}" type="sibTrans" cxnId="{67C7D777-AC18-4087-9FB2-5198688B3EAC}">
      <dgm:prSet/>
      <dgm:spPr/>
      <dgm:t>
        <a:bodyPr/>
        <a:lstStyle/>
        <a:p>
          <a:endParaRPr lang="ru-RU"/>
        </a:p>
      </dgm:t>
    </dgm:pt>
    <dgm:pt modelId="{D2DA9F52-7231-4B8D-9555-8505D731D17C}">
      <dgm:prSet/>
      <dgm:spPr/>
      <dgm:t>
        <a:bodyPr/>
        <a:lstStyle/>
        <a:p>
          <a:endParaRPr lang="ru-RU"/>
        </a:p>
      </dgm:t>
    </dgm:pt>
    <dgm:pt modelId="{0F5F551A-0271-42BC-9A57-6CD8D5A4E3D9}" type="parTrans" cxnId="{8B11EFDC-FCEE-40DD-ACA5-AEE163C1F6B9}">
      <dgm:prSet/>
      <dgm:spPr/>
      <dgm:t>
        <a:bodyPr/>
        <a:lstStyle/>
        <a:p>
          <a:endParaRPr lang="ru-RU"/>
        </a:p>
      </dgm:t>
    </dgm:pt>
    <dgm:pt modelId="{F9FDFFA3-1743-48B2-AAB8-35BD7FD96449}" type="sibTrans" cxnId="{8B11EFDC-FCEE-40DD-ACA5-AEE163C1F6B9}">
      <dgm:prSet/>
      <dgm:spPr/>
      <dgm:t>
        <a:bodyPr/>
        <a:lstStyle/>
        <a:p>
          <a:endParaRPr lang="ru-RU"/>
        </a:p>
      </dgm:t>
    </dgm:pt>
    <dgm:pt modelId="{F5F4D049-4391-477A-9037-C66C9BC9A956}">
      <dgm:prSet/>
      <dgm:spPr/>
      <dgm:t>
        <a:bodyPr/>
        <a:lstStyle/>
        <a:p>
          <a:r>
            <a:rPr lang="ru-RU" dirty="0" smtClean="0"/>
            <a:t>Выразительность речи</a:t>
          </a:r>
          <a:endParaRPr lang="ru-RU" dirty="0"/>
        </a:p>
      </dgm:t>
    </dgm:pt>
    <dgm:pt modelId="{FCE456AF-A7E7-49E2-B409-348DC20D5583}" type="parTrans" cxnId="{541E77D5-7AA4-4FEB-A860-B6AB4F669507}">
      <dgm:prSet/>
      <dgm:spPr/>
      <dgm:t>
        <a:bodyPr/>
        <a:lstStyle/>
        <a:p>
          <a:endParaRPr lang="ru-RU"/>
        </a:p>
      </dgm:t>
    </dgm:pt>
    <dgm:pt modelId="{3CFDC685-DFBD-48A3-9284-DD6FD9BA5A93}" type="sibTrans" cxnId="{541E77D5-7AA4-4FEB-A860-B6AB4F669507}">
      <dgm:prSet/>
      <dgm:spPr/>
      <dgm:t>
        <a:bodyPr/>
        <a:lstStyle/>
        <a:p>
          <a:endParaRPr lang="ru-RU"/>
        </a:p>
      </dgm:t>
    </dgm:pt>
    <dgm:pt modelId="{7890371A-17BB-4E3C-91C8-8CB70062C84D}">
      <dgm:prSet/>
      <dgm:spPr/>
      <dgm:t>
        <a:bodyPr/>
        <a:lstStyle/>
        <a:p>
          <a:r>
            <a:rPr lang="ru-RU" dirty="0" smtClean="0"/>
            <a:t>Творческое воображение</a:t>
          </a:r>
          <a:endParaRPr lang="ru-RU" dirty="0"/>
        </a:p>
      </dgm:t>
    </dgm:pt>
    <dgm:pt modelId="{5D0D5F23-CE80-4686-8365-86C9E381F7BD}" type="parTrans" cxnId="{C56E2907-D268-4DFB-9964-E75C9030B3A8}">
      <dgm:prSet/>
      <dgm:spPr/>
      <dgm:t>
        <a:bodyPr/>
        <a:lstStyle/>
        <a:p>
          <a:endParaRPr lang="ru-RU"/>
        </a:p>
      </dgm:t>
    </dgm:pt>
    <dgm:pt modelId="{317F368E-0301-4734-B96B-89F360367990}" type="sibTrans" cxnId="{C56E2907-D268-4DFB-9964-E75C9030B3A8}">
      <dgm:prSet/>
      <dgm:spPr/>
      <dgm:t>
        <a:bodyPr/>
        <a:lstStyle/>
        <a:p>
          <a:endParaRPr lang="ru-RU"/>
        </a:p>
      </dgm:t>
    </dgm:pt>
    <dgm:pt modelId="{5D0C3E04-A167-48F0-B8D4-D32B81EA5D98}">
      <dgm:prSet/>
      <dgm:spPr/>
      <dgm:t>
        <a:bodyPr/>
        <a:lstStyle/>
        <a:p>
          <a:r>
            <a:rPr lang="ru-RU" dirty="0" smtClean="0"/>
            <a:t>Усидчивость</a:t>
          </a:r>
          <a:endParaRPr lang="ru-RU" dirty="0"/>
        </a:p>
      </dgm:t>
    </dgm:pt>
    <dgm:pt modelId="{908C5985-C1D0-4224-B22B-6A5FD237645A}" type="parTrans" cxnId="{0E05491F-CE0D-4B24-A2F5-29D80EB0E6EE}">
      <dgm:prSet/>
      <dgm:spPr/>
      <dgm:t>
        <a:bodyPr/>
        <a:lstStyle/>
        <a:p>
          <a:endParaRPr lang="ru-RU"/>
        </a:p>
      </dgm:t>
    </dgm:pt>
    <dgm:pt modelId="{6CA96740-FE5A-4919-BCE7-A527499F2F2F}" type="sibTrans" cxnId="{0E05491F-CE0D-4B24-A2F5-29D80EB0E6EE}">
      <dgm:prSet/>
      <dgm:spPr/>
      <dgm:t>
        <a:bodyPr/>
        <a:lstStyle/>
        <a:p>
          <a:endParaRPr lang="ru-RU"/>
        </a:p>
      </dgm:t>
    </dgm:pt>
    <dgm:pt modelId="{B5020EB6-D1B4-47EB-BE38-E3BFC3C77B53}">
      <dgm:prSet/>
      <dgm:spPr/>
      <dgm:t>
        <a:bodyPr/>
        <a:lstStyle/>
        <a:p>
          <a:r>
            <a:rPr lang="ru-RU" dirty="0" smtClean="0"/>
            <a:t>Умение ориентироваться в пространстве</a:t>
          </a:r>
          <a:endParaRPr lang="ru-RU" dirty="0"/>
        </a:p>
      </dgm:t>
    </dgm:pt>
    <dgm:pt modelId="{66B0AF6F-C5C6-4019-9A3E-AB494CF91A27}" type="parTrans" cxnId="{6863FDBB-79C9-48CC-9D0A-3D9F5C283D6E}">
      <dgm:prSet/>
      <dgm:spPr/>
      <dgm:t>
        <a:bodyPr/>
        <a:lstStyle/>
        <a:p>
          <a:endParaRPr lang="ru-RU"/>
        </a:p>
      </dgm:t>
    </dgm:pt>
    <dgm:pt modelId="{72097070-4394-4E7C-895E-9BE4DAD39C9A}" type="sibTrans" cxnId="{6863FDBB-79C9-48CC-9D0A-3D9F5C283D6E}">
      <dgm:prSet/>
      <dgm:spPr/>
      <dgm:t>
        <a:bodyPr/>
        <a:lstStyle/>
        <a:p>
          <a:endParaRPr lang="ru-RU"/>
        </a:p>
      </dgm:t>
    </dgm:pt>
    <dgm:pt modelId="{08F69505-B206-4AA3-ABE9-E9BA79F8444A}">
      <dgm:prSet phldrT="[Текст]"/>
      <dgm:spPr/>
      <dgm:t>
        <a:bodyPr/>
        <a:lstStyle/>
        <a:p>
          <a:r>
            <a:rPr lang="ru-RU" dirty="0" smtClean="0"/>
            <a:t>Развитие связной речи</a:t>
          </a:r>
          <a:endParaRPr lang="ru-RU" dirty="0"/>
        </a:p>
      </dgm:t>
    </dgm:pt>
    <dgm:pt modelId="{56EEA1F7-4195-4A4A-A2A3-37993A43154B}" type="sibTrans" cxnId="{2D4F8CD9-3B9E-45FC-BA61-1B7F45A4A04B}">
      <dgm:prSet/>
      <dgm:spPr/>
      <dgm:t>
        <a:bodyPr/>
        <a:lstStyle/>
        <a:p>
          <a:endParaRPr lang="ru-RU"/>
        </a:p>
      </dgm:t>
    </dgm:pt>
    <dgm:pt modelId="{F4BB2DCF-69AE-425D-BCC5-1E2A78489478}" type="parTrans" cxnId="{2D4F8CD9-3B9E-45FC-BA61-1B7F45A4A04B}">
      <dgm:prSet/>
      <dgm:spPr/>
      <dgm:t>
        <a:bodyPr/>
        <a:lstStyle/>
        <a:p>
          <a:endParaRPr lang="ru-RU"/>
        </a:p>
      </dgm:t>
    </dgm:pt>
    <dgm:pt modelId="{4AFA50CD-9086-46F8-B065-31F11B43C007}" type="pres">
      <dgm:prSet presAssocID="{D4300669-85A1-46E3-AB9D-2E03011A2CA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4A6526-AC5F-4D5E-B292-A5A6D0E1FC2C}" type="pres">
      <dgm:prSet presAssocID="{AA72DC48-E76C-441B-8F7B-54AFC451E9CC}" presName="centerShape" presStyleLbl="node0" presStyleIdx="0" presStyleCnt="1"/>
      <dgm:spPr/>
      <dgm:t>
        <a:bodyPr/>
        <a:lstStyle/>
        <a:p>
          <a:endParaRPr lang="ru-RU"/>
        </a:p>
      </dgm:t>
    </dgm:pt>
    <dgm:pt modelId="{49681E42-9800-4A28-8D49-92294CEB9952}" type="pres">
      <dgm:prSet presAssocID="{F4BB2DCF-69AE-425D-BCC5-1E2A78489478}" presName="parTrans" presStyleLbl="bgSibTrans2D1" presStyleIdx="0" presStyleCnt="8"/>
      <dgm:spPr/>
      <dgm:t>
        <a:bodyPr/>
        <a:lstStyle/>
        <a:p>
          <a:endParaRPr lang="ru-RU"/>
        </a:p>
      </dgm:t>
    </dgm:pt>
    <dgm:pt modelId="{DD60CF1F-D8AB-4A8C-9521-938F7F72AA57}" type="pres">
      <dgm:prSet presAssocID="{08F69505-B206-4AA3-ABE9-E9BA79F8444A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DFDA4-94AF-4073-AE99-8E5A23A110FF}" type="pres">
      <dgm:prSet presAssocID="{FCE456AF-A7E7-49E2-B409-348DC20D5583}" presName="parTrans" presStyleLbl="bgSibTrans2D1" presStyleIdx="1" presStyleCnt="8"/>
      <dgm:spPr/>
      <dgm:t>
        <a:bodyPr/>
        <a:lstStyle/>
        <a:p>
          <a:endParaRPr lang="ru-RU"/>
        </a:p>
      </dgm:t>
    </dgm:pt>
    <dgm:pt modelId="{C97B5C21-865D-412C-9763-ED883C4E2D59}" type="pres">
      <dgm:prSet presAssocID="{F5F4D049-4391-477A-9037-C66C9BC9A956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533FE6-9A28-48AB-BD68-E08F4CCB755E}" type="pres">
      <dgm:prSet presAssocID="{5D0D5F23-CE80-4686-8365-86C9E381F7BD}" presName="parTrans" presStyleLbl="bgSibTrans2D1" presStyleIdx="2" presStyleCnt="8"/>
      <dgm:spPr/>
      <dgm:t>
        <a:bodyPr/>
        <a:lstStyle/>
        <a:p>
          <a:endParaRPr lang="ru-RU"/>
        </a:p>
      </dgm:t>
    </dgm:pt>
    <dgm:pt modelId="{2151F779-2E2D-4A0C-B5B3-EA8D99BDB954}" type="pres">
      <dgm:prSet presAssocID="{7890371A-17BB-4E3C-91C8-8CB70062C84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A5649-715C-46F4-AD79-6BED138F30A9}" type="pres">
      <dgm:prSet presAssocID="{908C5985-C1D0-4224-B22B-6A5FD237645A}" presName="parTrans" presStyleLbl="bgSibTrans2D1" presStyleIdx="3" presStyleCnt="8"/>
      <dgm:spPr/>
      <dgm:t>
        <a:bodyPr/>
        <a:lstStyle/>
        <a:p>
          <a:endParaRPr lang="ru-RU"/>
        </a:p>
      </dgm:t>
    </dgm:pt>
    <dgm:pt modelId="{35D9C9FB-F046-48DB-80DD-E37D14277988}" type="pres">
      <dgm:prSet presAssocID="{5D0C3E04-A167-48F0-B8D4-D32B81EA5D98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29738-582B-4881-8271-FC197331F77B}" type="pres">
      <dgm:prSet presAssocID="{66B0AF6F-C5C6-4019-9A3E-AB494CF91A27}" presName="parTrans" presStyleLbl="bgSibTrans2D1" presStyleIdx="4" presStyleCnt="8"/>
      <dgm:spPr/>
      <dgm:t>
        <a:bodyPr/>
        <a:lstStyle/>
        <a:p>
          <a:endParaRPr lang="ru-RU"/>
        </a:p>
      </dgm:t>
    </dgm:pt>
    <dgm:pt modelId="{95A0FA18-1ADA-48F9-AD57-7F5B8CD6F3B0}" type="pres">
      <dgm:prSet presAssocID="{B5020EB6-D1B4-47EB-BE38-E3BFC3C77B53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603DDB-187C-4ABD-8F6E-94F91BA442EA}" type="pres">
      <dgm:prSet presAssocID="{66D53863-CB2A-498C-810A-6EE7251674CA}" presName="parTrans" presStyleLbl="bgSibTrans2D1" presStyleIdx="5" presStyleCnt="8"/>
      <dgm:spPr/>
      <dgm:t>
        <a:bodyPr/>
        <a:lstStyle/>
        <a:p>
          <a:endParaRPr lang="ru-RU"/>
        </a:p>
      </dgm:t>
    </dgm:pt>
    <dgm:pt modelId="{D9A61C14-724C-4716-94D4-57F9A08D961E}" type="pres">
      <dgm:prSet presAssocID="{10CDAEFB-6907-44FA-816C-7DEE5B42C4E8}" presName="node" presStyleLbl="node1" presStyleIdx="5" presStyleCnt="8" custRadScaleRad="101709" custRadScaleInc="1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07FD6-A177-4F9D-ACBB-5D76D88C1AFA}" type="pres">
      <dgm:prSet presAssocID="{7B512DD4-6270-4D8B-95A6-30A2AC1EB4F3}" presName="parTrans" presStyleLbl="bgSibTrans2D1" presStyleIdx="6" presStyleCnt="8"/>
      <dgm:spPr/>
      <dgm:t>
        <a:bodyPr/>
        <a:lstStyle/>
        <a:p>
          <a:endParaRPr lang="ru-RU"/>
        </a:p>
      </dgm:t>
    </dgm:pt>
    <dgm:pt modelId="{9BFD4CC5-A7CB-4828-8487-CF540F46A59F}" type="pres">
      <dgm:prSet presAssocID="{62F7DDC1-69D6-43A4-BB53-935503B43D10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56691-0107-4C56-A07C-832125787C96}" type="pres">
      <dgm:prSet presAssocID="{ADFFEFD1-028F-4141-9BB5-A5B925FBF3B3}" presName="parTrans" presStyleLbl="bgSibTrans2D1" presStyleIdx="7" presStyleCnt="8"/>
      <dgm:spPr/>
      <dgm:t>
        <a:bodyPr/>
        <a:lstStyle/>
        <a:p>
          <a:endParaRPr lang="ru-RU"/>
        </a:p>
      </dgm:t>
    </dgm:pt>
    <dgm:pt modelId="{FD37BF3D-8B7B-417E-A4FD-D590A60A013C}" type="pres">
      <dgm:prSet presAssocID="{8599C634-A86B-46C0-845D-221DF3C7549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63FDBB-79C9-48CC-9D0A-3D9F5C283D6E}" srcId="{AA72DC48-E76C-441B-8F7B-54AFC451E9CC}" destId="{B5020EB6-D1B4-47EB-BE38-E3BFC3C77B53}" srcOrd="4" destOrd="0" parTransId="{66B0AF6F-C5C6-4019-9A3E-AB494CF91A27}" sibTransId="{72097070-4394-4E7C-895E-9BE4DAD39C9A}"/>
    <dgm:cxn modelId="{310F47F5-0B0A-47DE-88AE-6D96D3E0FBB1}" type="presOf" srcId="{7B512DD4-6270-4D8B-95A6-30A2AC1EB4F3}" destId="{D5C07FD6-A177-4F9D-ACBB-5D76D88C1AFA}" srcOrd="0" destOrd="0" presId="urn:microsoft.com/office/officeart/2005/8/layout/radial4"/>
    <dgm:cxn modelId="{8B11EFDC-FCEE-40DD-ACA5-AEE163C1F6B9}" srcId="{D4300669-85A1-46E3-AB9D-2E03011A2CA4}" destId="{D2DA9F52-7231-4B8D-9555-8505D731D17C}" srcOrd="1" destOrd="0" parTransId="{0F5F551A-0271-42BC-9A57-6CD8D5A4E3D9}" sibTransId="{F9FDFFA3-1743-48B2-AAB8-35BD7FD96449}"/>
    <dgm:cxn modelId="{8EAE286E-6BFF-4EB5-9C27-F91BC85D8CB7}" type="presOf" srcId="{5D0D5F23-CE80-4686-8365-86C9E381F7BD}" destId="{9E533FE6-9A28-48AB-BD68-E08F4CCB755E}" srcOrd="0" destOrd="0" presId="urn:microsoft.com/office/officeart/2005/8/layout/radial4"/>
    <dgm:cxn modelId="{C56CC5A7-83E8-484B-B217-366CB34A01CD}" srcId="{AA72DC48-E76C-441B-8F7B-54AFC451E9CC}" destId="{8599C634-A86B-46C0-845D-221DF3C7549E}" srcOrd="7" destOrd="0" parTransId="{ADFFEFD1-028F-4141-9BB5-A5B925FBF3B3}" sibTransId="{AC8DB513-3B11-4A70-B1D9-A18F4508CD77}"/>
    <dgm:cxn modelId="{3CDC2E48-A48C-453B-B621-5E5AF862A6BA}" type="presOf" srcId="{D4300669-85A1-46E3-AB9D-2E03011A2CA4}" destId="{4AFA50CD-9086-46F8-B065-31F11B43C007}" srcOrd="0" destOrd="0" presId="urn:microsoft.com/office/officeart/2005/8/layout/radial4"/>
    <dgm:cxn modelId="{B2B69421-4AB5-40F9-99DE-9B0E0898FF92}" type="presOf" srcId="{FCE456AF-A7E7-49E2-B409-348DC20D5583}" destId="{561DFDA4-94AF-4073-AE99-8E5A23A110FF}" srcOrd="0" destOrd="0" presId="urn:microsoft.com/office/officeart/2005/8/layout/radial4"/>
    <dgm:cxn modelId="{C2BB8FEB-43A4-4858-B1FB-E55672BD1E65}" type="presOf" srcId="{66D53863-CB2A-498C-810A-6EE7251674CA}" destId="{60603DDB-187C-4ABD-8F6E-94F91BA442EA}" srcOrd="0" destOrd="0" presId="urn:microsoft.com/office/officeart/2005/8/layout/radial4"/>
    <dgm:cxn modelId="{0E05491F-CE0D-4B24-A2F5-29D80EB0E6EE}" srcId="{AA72DC48-E76C-441B-8F7B-54AFC451E9CC}" destId="{5D0C3E04-A167-48F0-B8D4-D32B81EA5D98}" srcOrd="3" destOrd="0" parTransId="{908C5985-C1D0-4224-B22B-6A5FD237645A}" sibTransId="{6CA96740-FE5A-4919-BCE7-A527499F2F2F}"/>
    <dgm:cxn modelId="{9047DD42-8C21-4FC9-9AFC-34E7EB1FA032}" srcId="{D4300669-85A1-46E3-AB9D-2E03011A2CA4}" destId="{AA72DC48-E76C-441B-8F7B-54AFC451E9CC}" srcOrd="0" destOrd="0" parTransId="{19DB5ED9-E5B1-4D89-B222-144906C1A27B}" sibTransId="{7E070BFE-D43E-491C-B7A3-E38361EE3A07}"/>
    <dgm:cxn modelId="{67C7D777-AC18-4087-9FB2-5198688B3EAC}" srcId="{AA72DC48-E76C-441B-8F7B-54AFC451E9CC}" destId="{10CDAEFB-6907-44FA-816C-7DEE5B42C4E8}" srcOrd="5" destOrd="0" parTransId="{66D53863-CB2A-498C-810A-6EE7251674CA}" sibTransId="{CBE609FB-B6DB-450E-9192-17C2B1A61285}"/>
    <dgm:cxn modelId="{B3EE1ED7-8A45-4687-9B2E-CDEAF0847480}" type="presOf" srcId="{66B0AF6F-C5C6-4019-9A3E-AB494CF91A27}" destId="{73729738-582B-4881-8271-FC197331F77B}" srcOrd="0" destOrd="0" presId="urn:microsoft.com/office/officeart/2005/8/layout/radial4"/>
    <dgm:cxn modelId="{C56E2907-D268-4DFB-9964-E75C9030B3A8}" srcId="{AA72DC48-E76C-441B-8F7B-54AFC451E9CC}" destId="{7890371A-17BB-4E3C-91C8-8CB70062C84D}" srcOrd="2" destOrd="0" parTransId="{5D0D5F23-CE80-4686-8365-86C9E381F7BD}" sibTransId="{317F368E-0301-4734-B96B-89F360367990}"/>
    <dgm:cxn modelId="{87565933-40BA-49D4-A5E9-D665BB68266A}" type="presOf" srcId="{F4BB2DCF-69AE-425D-BCC5-1E2A78489478}" destId="{49681E42-9800-4A28-8D49-92294CEB9952}" srcOrd="0" destOrd="0" presId="urn:microsoft.com/office/officeart/2005/8/layout/radial4"/>
    <dgm:cxn modelId="{C7627928-970A-4F74-B599-8BDF6F8036FD}" type="presOf" srcId="{F5F4D049-4391-477A-9037-C66C9BC9A956}" destId="{C97B5C21-865D-412C-9763-ED883C4E2D59}" srcOrd="0" destOrd="0" presId="urn:microsoft.com/office/officeart/2005/8/layout/radial4"/>
    <dgm:cxn modelId="{08206452-3733-4DB2-B41F-F35197CBC1BA}" type="presOf" srcId="{B5020EB6-D1B4-47EB-BE38-E3BFC3C77B53}" destId="{95A0FA18-1ADA-48F9-AD57-7F5B8CD6F3B0}" srcOrd="0" destOrd="0" presId="urn:microsoft.com/office/officeart/2005/8/layout/radial4"/>
    <dgm:cxn modelId="{20DB1B40-F97A-47E8-8AFB-2369B1C7DDBA}" type="presOf" srcId="{62F7DDC1-69D6-43A4-BB53-935503B43D10}" destId="{9BFD4CC5-A7CB-4828-8487-CF540F46A59F}" srcOrd="0" destOrd="0" presId="urn:microsoft.com/office/officeart/2005/8/layout/radial4"/>
    <dgm:cxn modelId="{2C0DE493-939E-4497-89F0-CD9A78210B39}" type="presOf" srcId="{908C5985-C1D0-4224-B22B-6A5FD237645A}" destId="{C22A5649-715C-46F4-AD79-6BED138F30A9}" srcOrd="0" destOrd="0" presId="urn:microsoft.com/office/officeart/2005/8/layout/radial4"/>
    <dgm:cxn modelId="{EDFA044E-1854-43B6-AFEA-E91C67E663B0}" type="presOf" srcId="{8599C634-A86B-46C0-845D-221DF3C7549E}" destId="{FD37BF3D-8B7B-417E-A4FD-D590A60A013C}" srcOrd="0" destOrd="0" presId="urn:microsoft.com/office/officeart/2005/8/layout/radial4"/>
    <dgm:cxn modelId="{8266BAB5-BCC6-447A-8B3F-DC43D2320976}" type="presOf" srcId="{08F69505-B206-4AA3-ABE9-E9BA79F8444A}" destId="{DD60CF1F-D8AB-4A8C-9521-938F7F72AA57}" srcOrd="0" destOrd="0" presId="urn:microsoft.com/office/officeart/2005/8/layout/radial4"/>
    <dgm:cxn modelId="{7609B1C7-36C7-4289-81A0-003C3A7BB233}" type="presOf" srcId="{5D0C3E04-A167-48F0-B8D4-D32B81EA5D98}" destId="{35D9C9FB-F046-48DB-80DD-E37D14277988}" srcOrd="0" destOrd="0" presId="urn:microsoft.com/office/officeart/2005/8/layout/radial4"/>
    <dgm:cxn modelId="{2739CE7E-3984-49A2-B4E0-CB006A5C9B68}" type="presOf" srcId="{7890371A-17BB-4E3C-91C8-8CB70062C84D}" destId="{2151F779-2E2D-4A0C-B5B3-EA8D99BDB954}" srcOrd="0" destOrd="0" presId="urn:microsoft.com/office/officeart/2005/8/layout/radial4"/>
    <dgm:cxn modelId="{7B1A1028-D3DF-450F-86D6-5DEED73AC42B}" type="presOf" srcId="{ADFFEFD1-028F-4141-9BB5-A5B925FBF3B3}" destId="{40A56691-0107-4C56-A07C-832125787C96}" srcOrd="0" destOrd="0" presId="urn:microsoft.com/office/officeart/2005/8/layout/radial4"/>
    <dgm:cxn modelId="{BAE05399-6219-4C78-9C57-8F042840CDBF}" type="presOf" srcId="{10CDAEFB-6907-44FA-816C-7DEE5B42C4E8}" destId="{D9A61C14-724C-4716-94D4-57F9A08D961E}" srcOrd="0" destOrd="0" presId="urn:microsoft.com/office/officeart/2005/8/layout/radial4"/>
    <dgm:cxn modelId="{91427AC1-16C0-4FDD-B801-9F0F7B92C604}" srcId="{AA72DC48-E76C-441B-8F7B-54AFC451E9CC}" destId="{62F7DDC1-69D6-43A4-BB53-935503B43D10}" srcOrd="6" destOrd="0" parTransId="{7B512DD4-6270-4D8B-95A6-30A2AC1EB4F3}" sibTransId="{BB4D13B5-BAEF-40E3-A6D1-89A56EBDF288}"/>
    <dgm:cxn modelId="{2D4F8CD9-3B9E-45FC-BA61-1B7F45A4A04B}" srcId="{AA72DC48-E76C-441B-8F7B-54AFC451E9CC}" destId="{08F69505-B206-4AA3-ABE9-E9BA79F8444A}" srcOrd="0" destOrd="0" parTransId="{F4BB2DCF-69AE-425D-BCC5-1E2A78489478}" sibTransId="{56EEA1F7-4195-4A4A-A2A3-37993A43154B}"/>
    <dgm:cxn modelId="{541E77D5-7AA4-4FEB-A860-B6AB4F669507}" srcId="{AA72DC48-E76C-441B-8F7B-54AFC451E9CC}" destId="{F5F4D049-4391-477A-9037-C66C9BC9A956}" srcOrd="1" destOrd="0" parTransId="{FCE456AF-A7E7-49E2-B409-348DC20D5583}" sibTransId="{3CFDC685-DFBD-48A3-9284-DD6FD9BA5A93}"/>
    <dgm:cxn modelId="{37E32C3A-8913-4C92-B2CA-791AA1B2575E}" type="presOf" srcId="{AA72DC48-E76C-441B-8F7B-54AFC451E9CC}" destId="{E44A6526-AC5F-4D5E-B292-A5A6D0E1FC2C}" srcOrd="0" destOrd="0" presId="urn:microsoft.com/office/officeart/2005/8/layout/radial4"/>
    <dgm:cxn modelId="{0ACF2492-E80A-4D25-A30A-FCEDF9D5C643}" type="presParOf" srcId="{4AFA50CD-9086-46F8-B065-31F11B43C007}" destId="{E44A6526-AC5F-4D5E-B292-A5A6D0E1FC2C}" srcOrd="0" destOrd="0" presId="urn:microsoft.com/office/officeart/2005/8/layout/radial4"/>
    <dgm:cxn modelId="{7AF26482-BB5C-4108-8A81-22F745AAC2A5}" type="presParOf" srcId="{4AFA50CD-9086-46F8-B065-31F11B43C007}" destId="{49681E42-9800-4A28-8D49-92294CEB9952}" srcOrd="1" destOrd="0" presId="urn:microsoft.com/office/officeart/2005/8/layout/radial4"/>
    <dgm:cxn modelId="{D5C11E34-E75A-43E4-8091-476DDA260CBA}" type="presParOf" srcId="{4AFA50CD-9086-46F8-B065-31F11B43C007}" destId="{DD60CF1F-D8AB-4A8C-9521-938F7F72AA57}" srcOrd="2" destOrd="0" presId="urn:microsoft.com/office/officeart/2005/8/layout/radial4"/>
    <dgm:cxn modelId="{B8A09C04-08B1-4C65-A289-1AFE862F89AC}" type="presParOf" srcId="{4AFA50CD-9086-46F8-B065-31F11B43C007}" destId="{561DFDA4-94AF-4073-AE99-8E5A23A110FF}" srcOrd="3" destOrd="0" presId="urn:microsoft.com/office/officeart/2005/8/layout/radial4"/>
    <dgm:cxn modelId="{12CA6CFD-5AF6-4D9D-A00E-6A31EB7095AF}" type="presParOf" srcId="{4AFA50CD-9086-46F8-B065-31F11B43C007}" destId="{C97B5C21-865D-412C-9763-ED883C4E2D59}" srcOrd="4" destOrd="0" presId="urn:microsoft.com/office/officeart/2005/8/layout/radial4"/>
    <dgm:cxn modelId="{42D38F4A-D317-4D65-9718-5B798F1288A5}" type="presParOf" srcId="{4AFA50CD-9086-46F8-B065-31F11B43C007}" destId="{9E533FE6-9A28-48AB-BD68-E08F4CCB755E}" srcOrd="5" destOrd="0" presId="urn:microsoft.com/office/officeart/2005/8/layout/radial4"/>
    <dgm:cxn modelId="{6FF279DF-E1A6-47CD-A3E9-AE3BDCC374DD}" type="presParOf" srcId="{4AFA50CD-9086-46F8-B065-31F11B43C007}" destId="{2151F779-2E2D-4A0C-B5B3-EA8D99BDB954}" srcOrd="6" destOrd="0" presId="urn:microsoft.com/office/officeart/2005/8/layout/radial4"/>
    <dgm:cxn modelId="{6247BADE-B3B0-464D-9902-92044985F1C5}" type="presParOf" srcId="{4AFA50CD-9086-46F8-B065-31F11B43C007}" destId="{C22A5649-715C-46F4-AD79-6BED138F30A9}" srcOrd="7" destOrd="0" presId="urn:microsoft.com/office/officeart/2005/8/layout/radial4"/>
    <dgm:cxn modelId="{0D5B5A05-516F-4F55-AABB-A0BACAC23D79}" type="presParOf" srcId="{4AFA50CD-9086-46F8-B065-31F11B43C007}" destId="{35D9C9FB-F046-48DB-80DD-E37D14277988}" srcOrd="8" destOrd="0" presId="urn:microsoft.com/office/officeart/2005/8/layout/radial4"/>
    <dgm:cxn modelId="{10AA8645-8049-452F-B2C7-594F3E62D35F}" type="presParOf" srcId="{4AFA50CD-9086-46F8-B065-31F11B43C007}" destId="{73729738-582B-4881-8271-FC197331F77B}" srcOrd="9" destOrd="0" presId="urn:microsoft.com/office/officeart/2005/8/layout/radial4"/>
    <dgm:cxn modelId="{3F084FCF-2BE9-490A-B62D-210C49DDDA4D}" type="presParOf" srcId="{4AFA50CD-9086-46F8-B065-31F11B43C007}" destId="{95A0FA18-1ADA-48F9-AD57-7F5B8CD6F3B0}" srcOrd="10" destOrd="0" presId="urn:microsoft.com/office/officeart/2005/8/layout/radial4"/>
    <dgm:cxn modelId="{AE03788C-C118-4F7F-9062-6AF7A76C9070}" type="presParOf" srcId="{4AFA50CD-9086-46F8-B065-31F11B43C007}" destId="{60603DDB-187C-4ABD-8F6E-94F91BA442EA}" srcOrd="11" destOrd="0" presId="urn:microsoft.com/office/officeart/2005/8/layout/radial4"/>
    <dgm:cxn modelId="{E5EB2763-F3C3-4FF3-A589-F755E4AF0C80}" type="presParOf" srcId="{4AFA50CD-9086-46F8-B065-31F11B43C007}" destId="{D9A61C14-724C-4716-94D4-57F9A08D961E}" srcOrd="12" destOrd="0" presId="urn:microsoft.com/office/officeart/2005/8/layout/radial4"/>
    <dgm:cxn modelId="{247AD701-B4C8-427E-A466-EEFDF18103DD}" type="presParOf" srcId="{4AFA50CD-9086-46F8-B065-31F11B43C007}" destId="{D5C07FD6-A177-4F9D-ACBB-5D76D88C1AFA}" srcOrd="13" destOrd="0" presId="urn:microsoft.com/office/officeart/2005/8/layout/radial4"/>
    <dgm:cxn modelId="{9D011A39-8140-4B10-947C-D7FA302B677A}" type="presParOf" srcId="{4AFA50CD-9086-46F8-B065-31F11B43C007}" destId="{9BFD4CC5-A7CB-4828-8487-CF540F46A59F}" srcOrd="14" destOrd="0" presId="urn:microsoft.com/office/officeart/2005/8/layout/radial4"/>
    <dgm:cxn modelId="{14653494-B52D-4110-A9DF-3D097968728A}" type="presParOf" srcId="{4AFA50CD-9086-46F8-B065-31F11B43C007}" destId="{40A56691-0107-4C56-A07C-832125787C96}" srcOrd="15" destOrd="0" presId="urn:microsoft.com/office/officeart/2005/8/layout/radial4"/>
    <dgm:cxn modelId="{DF5AC0C9-162D-489E-9CE1-15ADC898369A}" type="presParOf" srcId="{4AFA50CD-9086-46F8-B065-31F11B43C007}" destId="{FD37BF3D-8B7B-417E-A4FD-D590A60A013C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9B0183-A373-4B44-BE2E-80D788F414A4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600B8BD-DA19-4C7F-8FCA-8109D3487DEE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1. Доминирующий метод – игровой.</a:t>
          </a:r>
          <a:endParaRPr lang="ru-RU" sz="24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7609178-D2B0-4BC3-B352-F0BCD54DA052}" type="parTrans" cxnId="{695111DC-9C86-4CBE-B8F2-3032223BC508}">
      <dgm:prSet/>
      <dgm:spPr/>
      <dgm:t>
        <a:bodyPr/>
        <a:lstStyle/>
        <a:p>
          <a:endParaRPr lang="ru-RU"/>
        </a:p>
      </dgm:t>
    </dgm:pt>
    <dgm:pt modelId="{FEAFF6AE-1F9B-4808-8E3A-2216D798F4E2}" type="sibTrans" cxnId="{695111DC-9C86-4CBE-B8F2-3032223BC508}">
      <dgm:prSet/>
      <dgm:spPr/>
      <dgm:t>
        <a:bodyPr/>
        <a:lstStyle/>
        <a:p>
          <a:endParaRPr lang="ru-RU"/>
        </a:p>
      </dgm:t>
    </dgm:pt>
    <dgm:pt modelId="{A4993A00-638A-4A52-9070-58DB09249A3C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95000"/>
                  <a:lumOff val="5000"/>
                </a:schemeClr>
              </a:solidFill>
            </a:rPr>
            <a:t>2. Словесный метод (объяснение и рассказ).</a:t>
          </a:r>
          <a:endParaRPr lang="ru-RU" sz="24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4830E46-1F9E-4624-8846-6D103456A634}" type="parTrans" cxnId="{03E26152-2275-44ED-95E8-A0DEB3E13D33}">
      <dgm:prSet/>
      <dgm:spPr/>
      <dgm:t>
        <a:bodyPr/>
        <a:lstStyle/>
        <a:p>
          <a:endParaRPr lang="ru-RU"/>
        </a:p>
      </dgm:t>
    </dgm:pt>
    <dgm:pt modelId="{3FD49CFB-E545-4D30-B478-0C59A464D59D}" type="sibTrans" cxnId="{03E26152-2275-44ED-95E8-A0DEB3E13D33}">
      <dgm:prSet/>
      <dgm:spPr/>
      <dgm:t>
        <a:bodyPr/>
        <a:lstStyle/>
        <a:p>
          <a:endParaRPr lang="ru-RU"/>
        </a:p>
      </dgm:t>
    </dgm:pt>
    <dgm:pt modelId="{57C0A2A0-1612-4B9A-8B65-5567D367696E}">
      <dgm:prSet phldrT="[Текст]" custT="1"/>
      <dgm:spPr/>
      <dgm:t>
        <a:bodyPr/>
        <a:lstStyle/>
        <a:p>
          <a:r>
            <a:rPr lang="ru-RU" sz="2400" dirty="0" smtClean="0"/>
            <a:t>3. Наглядный метод (показ, демонстрация, схемы).</a:t>
          </a:r>
          <a:endParaRPr lang="ru-RU" sz="2400" dirty="0"/>
        </a:p>
      </dgm:t>
    </dgm:pt>
    <dgm:pt modelId="{A17042A1-9789-4355-A2BA-CFC83C31873D}" type="parTrans" cxnId="{8DB9BA16-8ECA-434A-B9DC-02ACF304DA0A}">
      <dgm:prSet/>
      <dgm:spPr/>
      <dgm:t>
        <a:bodyPr/>
        <a:lstStyle/>
        <a:p>
          <a:endParaRPr lang="ru-RU"/>
        </a:p>
      </dgm:t>
    </dgm:pt>
    <dgm:pt modelId="{4B405FD9-5CD2-4F42-B2FF-D28436FB6866}" type="sibTrans" cxnId="{8DB9BA16-8ECA-434A-B9DC-02ACF304DA0A}">
      <dgm:prSet/>
      <dgm:spPr/>
      <dgm:t>
        <a:bodyPr/>
        <a:lstStyle/>
        <a:p>
          <a:endParaRPr lang="ru-RU"/>
        </a:p>
      </dgm:t>
    </dgm:pt>
    <dgm:pt modelId="{3DB971C9-B798-4A6A-B188-E5320FDB0300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95000"/>
                  <a:lumOff val="5000"/>
                </a:schemeClr>
              </a:solidFill>
            </a:rPr>
            <a:t>4. Практический метод (совместный показ, рассказ педагога, игра).</a:t>
          </a:r>
          <a:endParaRPr lang="ru-RU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41B107C-FFBF-49CD-9BF7-082EEA5550F4}" type="parTrans" cxnId="{5892AFDE-CFD8-4568-942D-1071C5BFEA02}">
      <dgm:prSet/>
      <dgm:spPr/>
      <dgm:t>
        <a:bodyPr/>
        <a:lstStyle/>
        <a:p>
          <a:endParaRPr lang="ru-RU"/>
        </a:p>
      </dgm:t>
    </dgm:pt>
    <dgm:pt modelId="{B6C85323-7D2E-4D57-9DE4-7E85395343E6}" type="sibTrans" cxnId="{5892AFDE-CFD8-4568-942D-1071C5BFEA02}">
      <dgm:prSet/>
      <dgm:spPr/>
      <dgm:t>
        <a:bodyPr/>
        <a:lstStyle/>
        <a:p>
          <a:endParaRPr lang="ru-RU"/>
        </a:p>
      </dgm:t>
    </dgm:pt>
    <dgm:pt modelId="{4AA135CD-4DDC-4132-A00D-36F7003D0F8B}" type="pres">
      <dgm:prSet presAssocID="{DF9B0183-A373-4B44-BE2E-80D788F414A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93829B-333B-4807-9BAC-257C1FF1F7F7}" type="pres">
      <dgm:prSet presAssocID="{1600B8BD-DA19-4C7F-8FCA-8109D3487DEE}" presName="parentText" presStyleLbl="node1" presStyleIdx="0" presStyleCnt="4" custLinFactNeighborY="-250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1399B-1FDD-4742-BA83-AAB7F4B9E0C9}" type="pres">
      <dgm:prSet presAssocID="{FEAFF6AE-1F9B-4808-8E3A-2216D798F4E2}" presName="spacer" presStyleCnt="0"/>
      <dgm:spPr/>
    </dgm:pt>
    <dgm:pt modelId="{A173A8DF-5ACB-4669-B9F7-DB3AFA7458E2}" type="pres">
      <dgm:prSet presAssocID="{A4993A00-638A-4A52-9070-58DB09249A3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D3F53-3700-458F-8406-1139D3F7A1D1}" type="pres">
      <dgm:prSet presAssocID="{3FD49CFB-E545-4D30-B478-0C59A464D59D}" presName="spacer" presStyleCnt="0"/>
      <dgm:spPr/>
    </dgm:pt>
    <dgm:pt modelId="{00AA6357-9835-43AB-BA88-1883112DFB39}" type="pres">
      <dgm:prSet presAssocID="{57C0A2A0-1612-4B9A-8B65-5567D367696E}" presName="parentText" presStyleLbl="node1" presStyleIdx="2" presStyleCnt="4" custScaleX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EB164-0FA5-4B27-B556-C5F8C4DC8657}" type="pres">
      <dgm:prSet presAssocID="{4B405FD9-5CD2-4F42-B2FF-D28436FB6866}" presName="spacer" presStyleCnt="0"/>
      <dgm:spPr/>
    </dgm:pt>
    <dgm:pt modelId="{DE1AF109-4266-41E7-965A-4880584A2167}" type="pres">
      <dgm:prSet presAssocID="{3DB971C9-B798-4A6A-B188-E5320FDB030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E26152-2275-44ED-95E8-A0DEB3E13D33}" srcId="{DF9B0183-A373-4B44-BE2E-80D788F414A4}" destId="{A4993A00-638A-4A52-9070-58DB09249A3C}" srcOrd="1" destOrd="0" parTransId="{D4830E46-1F9E-4624-8846-6D103456A634}" sibTransId="{3FD49CFB-E545-4D30-B478-0C59A464D59D}"/>
    <dgm:cxn modelId="{5892AFDE-CFD8-4568-942D-1071C5BFEA02}" srcId="{DF9B0183-A373-4B44-BE2E-80D788F414A4}" destId="{3DB971C9-B798-4A6A-B188-E5320FDB0300}" srcOrd="3" destOrd="0" parTransId="{341B107C-FFBF-49CD-9BF7-082EEA5550F4}" sibTransId="{B6C85323-7D2E-4D57-9DE4-7E85395343E6}"/>
    <dgm:cxn modelId="{B5728692-9282-4896-9DFD-7D2F66776C84}" type="presOf" srcId="{3DB971C9-B798-4A6A-B188-E5320FDB0300}" destId="{DE1AF109-4266-41E7-965A-4880584A2167}" srcOrd="0" destOrd="0" presId="urn:microsoft.com/office/officeart/2005/8/layout/vList2"/>
    <dgm:cxn modelId="{E49ACF8A-C2B1-419E-BDF8-596D7F998AB3}" type="presOf" srcId="{DF9B0183-A373-4B44-BE2E-80D788F414A4}" destId="{4AA135CD-4DDC-4132-A00D-36F7003D0F8B}" srcOrd="0" destOrd="0" presId="urn:microsoft.com/office/officeart/2005/8/layout/vList2"/>
    <dgm:cxn modelId="{FB85DC9B-5B5C-4A96-BC0C-70334D324B43}" type="presOf" srcId="{1600B8BD-DA19-4C7F-8FCA-8109D3487DEE}" destId="{EC93829B-333B-4807-9BAC-257C1FF1F7F7}" srcOrd="0" destOrd="0" presId="urn:microsoft.com/office/officeart/2005/8/layout/vList2"/>
    <dgm:cxn modelId="{8DB9BA16-8ECA-434A-B9DC-02ACF304DA0A}" srcId="{DF9B0183-A373-4B44-BE2E-80D788F414A4}" destId="{57C0A2A0-1612-4B9A-8B65-5567D367696E}" srcOrd="2" destOrd="0" parTransId="{A17042A1-9789-4355-A2BA-CFC83C31873D}" sibTransId="{4B405FD9-5CD2-4F42-B2FF-D28436FB6866}"/>
    <dgm:cxn modelId="{1945EC6B-33AB-4B8F-A8B1-7E949BE9B6FE}" type="presOf" srcId="{57C0A2A0-1612-4B9A-8B65-5567D367696E}" destId="{00AA6357-9835-43AB-BA88-1883112DFB39}" srcOrd="0" destOrd="0" presId="urn:microsoft.com/office/officeart/2005/8/layout/vList2"/>
    <dgm:cxn modelId="{20163387-ED6D-45E5-B1EC-53F7A64DC9C4}" type="presOf" srcId="{A4993A00-638A-4A52-9070-58DB09249A3C}" destId="{A173A8DF-5ACB-4669-B9F7-DB3AFA7458E2}" srcOrd="0" destOrd="0" presId="urn:microsoft.com/office/officeart/2005/8/layout/vList2"/>
    <dgm:cxn modelId="{695111DC-9C86-4CBE-B8F2-3032223BC508}" srcId="{DF9B0183-A373-4B44-BE2E-80D788F414A4}" destId="{1600B8BD-DA19-4C7F-8FCA-8109D3487DEE}" srcOrd="0" destOrd="0" parTransId="{57609178-D2B0-4BC3-B352-F0BCD54DA052}" sibTransId="{FEAFF6AE-1F9B-4808-8E3A-2216D798F4E2}"/>
    <dgm:cxn modelId="{091FAD40-078E-4A99-97A1-C553C1CD3C91}" type="presParOf" srcId="{4AA135CD-4DDC-4132-A00D-36F7003D0F8B}" destId="{EC93829B-333B-4807-9BAC-257C1FF1F7F7}" srcOrd="0" destOrd="0" presId="urn:microsoft.com/office/officeart/2005/8/layout/vList2"/>
    <dgm:cxn modelId="{DB068FDC-3595-41DD-BFB1-1A7F0C466E3F}" type="presParOf" srcId="{4AA135CD-4DDC-4132-A00D-36F7003D0F8B}" destId="{BBA1399B-1FDD-4742-BA83-AAB7F4B9E0C9}" srcOrd="1" destOrd="0" presId="urn:microsoft.com/office/officeart/2005/8/layout/vList2"/>
    <dgm:cxn modelId="{6B5BF2BE-C6EF-4535-9F45-01BD624151A6}" type="presParOf" srcId="{4AA135CD-4DDC-4132-A00D-36F7003D0F8B}" destId="{A173A8DF-5ACB-4669-B9F7-DB3AFA7458E2}" srcOrd="2" destOrd="0" presId="urn:microsoft.com/office/officeart/2005/8/layout/vList2"/>
    <dgm:cxn modelId="{60DA760D-29D3-4ACD-AA31-5CFAE60CAB0E}" type="presParOf" srcId="{4AA135CD-4DDC-4132-A00D-36F7003D0F8B}" destId="{C14D3F53-3700-458F-8406-1139D3F7A1D1}" srcOrd="3" destOrd="0" presId="urn:microsoft.com/office/officeart/2005/8/layout/vList2"/>
    <dgm:cxn modelId="{FD0BF7F6-389D-48F2-B41B-188984DDD2A8}" type="presParOf" srcId="{4AA135CD-4DDC-4132-A00D-36F7003D0F8B}" destId="{00AA6357-9835-43AB-BA88-1883112DFB39}" srcOrd="4" destOrd="0" presId="urn:microsoft.com/office/officeart/2005/8/layout/vList2"/>
    <dgm:cxn modelId="{8554217C-EA6F-4BFC-88B8-CF5365A3824E}" type="presParOf" srcId="{4AA135CD-4DDC-4132-A00D-36F7003D0F8B}" destId="{A54EB164-0FA5-4B27-B556-C5F8C4DC8657}" srcOrd="5" destOrd="0" presId="urn:microsoft.com/office/officeart/2005/8/layout/vList2"/>
    <dgm:cxn modelId="{B1A471EA-A2E0-4B74-8DA4-36F732CC155A}" type="presParOf" srcId="{4AA135CD-4DDC-4132-A00D-36F7003D0F8B}" destId="{DE1AF109-4266-41E7-965A-4880584A216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1C5C43-0A18-402A-89F0-4D73780E2DA5}" type="doc">
      <dgm:prSet loTypeId="urn:microsoft.com/office/officeart/2005/8/layout/default#1" loCatId="list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D08308C5-8AC8-40D4-99C2-FD0FF8803415}">
      <dgm:prSet phldrT="[Текст]"/>
      <dgm:spPr/>
      <dgm:t>
        <a:bodyPr/>
        <a:lstStyle/>
        <a:p>
          <a:r>
            <a:rPr lang="ru-RU" b="1" dirty="0" smtClean="0"/>
            <a:t>Пальчиковая гимнастика</a:t>
          </a:r>
          <a:endParaRPr lang="ru-RU" b="1" dirty="0"/>
        </a:p>
      </dgm:t>
    </dgm:pt>
    <dgm:pt modelId="{140B335D-20E3-4049-97F2-63BB2301B3D4}" type="parTrans" cxnId="{12BDDF8F-23A0-4866-8CD4-8B089585A08E}">
      <dgm:prSet/>
      <dgm:spPr/>
      <dgm:t>
        <a:bodyPr/>
        <a:lstStyle/>
        <a:p>
          <a:endParaRPr lang="ru-RU"/>
        </a:p>
      </dgm:t>
    </dgm:pt>
    <dgm:pt modelId="{C6C2631F-50E8-40E0-8DED-75762F53424C}" type="sibTrans" cxnId="{12BDDF8F-23A0-4866-8CD4-8B089585A08E}">
      <dgm:prSet/>
      <dgm:spPr/>
      <dgm:t>
        <a:bodyPr/>
        <a:lstStyle/>
        <a:p>
          <a:endParaRPr lang="ru-RU"/>
        </a:p>
      </dgm:t>
    </dgm:pt>
    <dgm:pt modelId="{29F5911C-45B3-4BD4-B6E7-DAFC65398863}">
      <dgm:prSet phldrT="[Текст]"/>
      <dgm:spPr/>
      <dgm:t>
        <a:bodyPr/>
        <a:lstStyle/>
        <a:p>
          <a:r>
            <a:rPr lang="ru-RU" b="1" smtClean="0"/>
            <a:t>Мозаики</a:t>
          </a:r>
          <a:endParaRPr lang="ru-RU" b="1" dirty="0"/>
        </a:p>
      </dgm:t>
    </dgm:pt>
    <dgm:pt modelId="{E924BD4B-B09D-4AD5-BEDB-BAC8AF0E3441}" type="parTrans" cxnId="{5D23DDE9-47E2-4915-BE4D-565C10C5A3FC}">
      <dgm:prSet/>
      <dgm:spPr/>
      <dgm:t>
        <a:bodyPr/>
        <a:lstStyle/>
        <a:p>
          <a:endParaRPr lang="ru-RU"/>
        </a:p>
      </dgm:t>
    </dgm:pt>
    <dgm:pt modelId="{43778DF5-5017-4354-8C03-365830DB909D}" type="sibTrans" cxnId="{5D23DDE9-47E2-4915-BE4D-565C10C5A3FC}">
      <dgm:prSet/>
      <dgm:spPr/>
      <dgm:t>
        <a:bodyPr/>
        <a:lstStyle/>
        <a:p>
          <a:endParaRPr lang="ru-RU"/>
        </a:p>
      </dgm:t>
    </dgm:pt>
    <dgm:pt modelId="{E5FEEA19-47AF-4D71-8698-AF013140A34B}">
      <dgm:prSet phldrT="[Текст]"/>
      <dgm:spPr/>
      <dgm:t>
        <a:bodyPr/>
        <a:lstStyle/>
        <a:p>
          <a:r>
            <a:rPr lang="ru-RU" b="1" smtClean="0"/>
            <a:t>Шнуровки</a:t>
          </a:r>
          <a:endParaRPr lang="ru-RU" b="1" dirty="0"/>
        </a:p>
      </dgm:t>
    </dgm:pt>
    <dgm:pt modelId="{444C932C-5F9A-44C5-81C9-357155D2BA24}" type="parTrans" cxnId="{E96277C8-A0E6-42BC-ABC8-F2E4640A8611}">
      <dgm:prSet/>
      <dgm:spPr/>
      <dgm:t>
        <a:bodyPr/>
        <a:lstStyle/>
        <a:p>
          <a:endParaRPr lang="ru-RU"/>
        </a:p>
      </dgm:t>
    </dgm:pt>
    <dgm:pt modelId="{B780D6B2-7204-4659-B466-24CB4E994370}" type="sibTrans" cxnId="{E96277C8-A0E6-42BC-ABC8-F2E4640A8611}">
      <dgm:prSet/>
      <dgm:spPr/>
      <dgm:t>
        <a:bodyPr/>
        <a:lstStyle/>
        <a:p>
          <a:endParaRPr lang="ru-RU"/>
        </a:p>
      </dgm:t>
    </dgm:pt>
    <dgm:pt modelId="{08AC1C9E-0DED-4400-989A-834FFC694DAC}">
      <dgm:prSet phldrT="[Текст]"/>
      <dgm:spPr/>
      <dgm:t>
        <a:bodyPr/>
        <a:lstStyle/>
        <a:p>
          <a:r>
            <a:rPr lang="ru-RU" b="1" smtClean="0"/>
            <a:t>Застегивание и расстегивание пуговиц</a:t>
          </a:r>
          <a:endParaRPr lang="ru-RU" b="1" dirty="0"/>
        </a:p>
      </dgm:t>
    </dgm:pt>
    <dgm:pt modelId="{78382197-B8DC-4E0F-B08B-E8B4E37727E5}" type="parTrans" cxnId="{91BC7C9B-9EAB-4D38-8E64-D6C3A1575F8C}">
      <dgm:prSet/>
      <dgm:spPr/>
      <dgm:t>
        <a:bodyPr/>
        <a:lstStyle/>
        <a:p>
          <a:endParaRPr lang="ru-RU"/>
        </a:p>
      </dgm:t>
    </dgm:pt>
    <dgm:pt modelId="{28AF70ED-E1F1-4E0E-B95B-F7C9F2D4A1F5}" type="sibTrans" cxnId="{91BC7C9B-9EAB-4D38-8E64-D6C3A1575F8C}">
      <dgm:prSet/>
      <dgm:spPr/>
      <dgm:t>
        <a:bodyPr/>
        <a:lstStyle/>
        <a:p>
          <a:endParaRPr lang="ru-RU"/>
        </a:p>
      </dgm:t>
    </dgm:pt>
    <dgm:pt modelId="{92DC8418-F3FE-4617-AD1C-B435340780F9}">
      <dgm:prSet phldrT="[Текст]"/>
      <dgm:spPr/>
      <dgm:t>
        <a:bodyPr/>
        <a:lstStyle/>
        <a:p>
          <a:r>
            <a:rPr lang="ru-RU" b="1" smtClean="0"/>
            <a:t>Штриховки</a:t>
          </a:r>
          <a:endParaRPr lang="ru-RU" b="1" dirty="0"/>
        </a:p>
      </dgm:t>
    </dgm:pt>
    <dgm:pt modelId="{A29F8657-AAA3-44FD-9EAC-E5DD5FD0C60B}" type="parTrans" cxnId="{C186EE18-7B3E-42C4-932D-689D2BE0237B}">
      <dgm:prSet/>
      <dgm:spPr/>
      <dgm:t>
        <a:bodyPr/>
        <a:lstStyle/>
        <a:p>
          <a:endParaRPr lang="ru-RU"/>
        </a:p>
      </dgm:t>
    </dgm:pt>
    <dgm:pt modelId="{AE2F1973-A706-4D89-B5B1-45D5609A98B1}" type="sibTrans" cxnId="{C186EE18-7B3E-42C4-932D-689D2BE0237B}">
      <dgm:prSet/>
      <dgm:spPr/>
      <dgm:t>
        <a:bodyPr/>
        <a:lstStyle/>
        <a:p>
          <a:endParaRPr lang="ru-RU"/>
        </a:p>
      </dgm:t>
    </dgm:pt>
    <dgm:pt modelId="{2D22AE28-7303-442D-A016-B1DE7B9A0B95}">
      <dgm:prSet/>
      <dgm:spPr/>
      <dgm:t>
        <a:bodyPr/>
        <a:lstStyle/>
        <a:p>
          <a:r>
            <a:rPr lang="ru-RU" b="1" smtClean="0"/>
            <a:t>Раскраски</a:t>
          </a:r>
          <a:endParaRPr lang="ru-RU" b="1" dirty="0"/>
        </a:p>
      </dgm:t>
    </dgm:pt>
    <dgm:pt modelId="{5FE6BDD6-5B90-4EC6-9EE0-3D6C4A1A0562}" type="parTrans" cxnId="{844F0001-7C9E-4190-A730-3B04B51A13BF}">
      <dgm:prSet/>
      <dgm:spPr/>
      <dgm:t>
        <a:bodyPr/>
        <a:lstStyle/>
        <a:p>
          <a:endParaRPr lang="ru-RU"/>
        </a:p>
      </dgm:t>
    </dgm:pt>
    <dgm:pt modelId="{89C60D7F-AACF-4929-9513-CCA983A4D0E1}" type="sibTrans" cxnId="{844F0001-7C9E-4190-A730-3B04B51A13BF}">
      <dgm:prSet/>
      <dgm:spPr/>
      <dgm:t>
        <a:bodyPr/>
        <a:lstStyle/>
        <a:p>
          <a:endParaRPr lang="ru-RU"/>
        </a:p>
      </dgm:t>
    </dgm:pt>
    <dgm:pt modelId="{17AB7C8C-A21A-40E6-A77A-72944AD071F8}">
      <dgm:prSet/>
      <dgm:spPr/>
      <dgm:t>
        <a:bodyPr/>
        <a:lstStyle/>
        <a:p>
          <a:r>
            <a:rPr lang="ru-RU" b="1" smtClean="0"/>
            <a:t>Работа с пластилином</a:t>
          </a:r>
          <a:endParaRPr lang="ru-RU" b="1" dirty="0"/>
        </a:p>
      </dgm:t>
    </dgm:pt>
    <dgm:pt modelId="{DD040F1B-FE89-44F6-8777-6132456F9546}" type="parTrans" cxnId="{9BD59DB6-5DBC-49E5-9BB1-5E6088FA102E}">
      <dgm:prSet/>
      <dgm:spPr/>
      <dgm:t>
        <a:bodyPr/>
        <a:lstStyle/>
        <a:p>
          <a:endParaRPr lang="ru-RU"/>
        </a:p>
      </dgm:t>
    </dgm:pt>
    <dgm:pt modelId="{1A88A2D4-B54C-4495-A074-2C2E23077AFF}" type="sibTrans" cxnId="{9BD59DB6-5DBC-49E5-9BB1-5E6088FA102E}">
      <dgm:prSet/>
      <dgm:spPr/>
      <dgm:t>
        <a:bodyPr/>
        <a:lstStyle/>
        <a:p>
          <a:endParaRPr lang="ru-RU"/>
        </a:p>
      </dgm:t>
    </dgm:pt>
    <dgm:pt modelId="{8942537B-119E-489E-8387-D091BBAF3845}" type="pres">
      <dgm:prSet presAssocID="{BA1C5C43-0A18-402A-89F0-4D73780E2DA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DC5822-D6F4-45A7-845D-E1768649F019}" type="pres">
      <dgm:prSet presAssocID="{D08308C5-8AC8-40D4-99C2-FD0FF880341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97C77-5FC5-40F1-B19E-097D809B8025}" type="pres">
      <dgm:prSet presAssocID="{C6C2631F-50E8-40E0-8DED-75762F53424C}" presName="sibTrans" presStyleCnt="0"/>
      <dgm:spPr/>
      <dgm:t>
        <a:bodyPr/>
        <a:lstStyle/>
        <a:p>
          <a:endParaRPr lang="ru-RU"/>
        </a:p>
      </dgm:t>
    </dgm:pt>
    <dgm:pt modelId="{7869FEF2-2DD9-4363-A97F-B3BF98C9D108}" type="pres">
      <dgm:prSet presAssocID="{29F5911C-45B3-4BD4-B6E7-DAFC6539886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176D1-080C-4B43-8B7A-3F407D005704}" type="pres">
      <dgm:prSet presAssocID="{43778DF5-5017-4354-8C03-365830DB909D}" presName="sibTrans" presStyleCnt="0"/>
      <dgm:spPr/>
      <dgm:t>
        <a:bodyPr/>
        <a:lstStyle/>
        <a:p>
          <a:endParaRPr lang="ru-RU"/>
        </a:p>
      </dgm:t>
    </dgm:pt>
    <dgm:pt modelId="{C109088B-DD79-4850-AEA2-0E2FAE1B6057}" type="pres">
      <dgm:prSet presAssocID="{E5FEEA19-47AF-4D71-8698-AF013140A34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8D1CD-B589-4844-A629-3B156D59EED4}" type="pres">
      <dgm:prSet presAssocID="{B780D6B2-7204-4659-B466-24CB4E994370}" presName="sibTrans" presStyleCnt="0"/>
      <dgm:spPr/>
      <dgm:t>
        <a:bodyPr/>
        <a:lstStyle/>
        <a:p>
          <a:endParaRPr lang="ru-RU"/>
        </a:p>
      </dgm:t>
    </dgm:pt>
    <dgm:pt modelId="{7EC244C6-D19E-4C81-920B-0A5F47F30454}" type="pres">
      <dgm:prSet presAssocID="{08AC1C9E-0DED-4400-989A-834FFC694DA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C637FC-E41B-4740-8AD8-03482C9BF46D}" type="pres">
      <dgm:prSet presAssocID="{28AF70ED-E1F1-4E0E-B95B-F7C9F2D4A1F5}" presName="sibTrans" presStyleCnt="0"/>
      <dgm:spPr/>
      <dgm:t>
        <a:bodyPr/>
        <a:lstStyle/>
        <a:p>
          <a:endParaRPr lang="ru-RU"/>
        </a:p>
      </dgm:t>
    </dgm:pt>
    <dgm:pt modelId="{1DB60034-5572-41D4-A8FD-F08EE6C4BB60}" type="pres">
      <dgm:prSet presAssocID="{92DC8418-F3FE-4617-AD1C-B435340780F9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80818-DF59-4D9E-9920-F84F64351D62}" type="pres">
      <dgm:prSet presAssocID="{AE2F1973-A706-4D89-B5B1-45D5609A98B1}" presName="sibTrans" presStyleCnt="0"/>
      <dgm:spPr/>
      <dgm:t>
        <a:bodyPr/>
        <a:lstStyle/>
        <a:p>
          <a:endParaRPr lang="ru-RU"/>
        </a:p>
      </dgm:t>
    </dgm:pt>
    <dgm:pt modelId="{6340F132-7B55-46DE-B3DD-90043EBC77DC}" type="pres">
      <dgm:prSet presAssocID="{2D22AE28-7303-442D-A016-B1DE7B9A0B9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4ACDF-793A-4EDD-9D63-7CFB7E34E239}" type="pres">
      <dgm:prSet presAssocID="{89C60D7F-AACF-4929-9513-CCA983A4D0E1}" presName="sibTrans" presStyleCnt="0"/>
      <dgm:spPr/>
      <dgm:t>
        <a:bodyPr/>
        <a:lstStyle/>
        <a:p>
          <a:endParaRPr lang="ru-RU"/>
        </a:p>
      </dgm:t>
    </dgm:pt>
    <dgm:pt modelId="{9E1A1605-7AEC-4DC5-B7FA-D7F92475E546}" type="pres">
      <dgm:prSet presAssocID="{17AB7C8C-A21A-40E6-A77A-72944AD071F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FE04E9-18DB-4194-9060-B6FF2E3A2930}" type="presOf" srcId="{E5FEEA19-47AF-4D71-8698-AF013140A34B}" destId="{C109088B-DD79-4850-AEA2-0E2FAE1B6057}" srcOrd="0" destOrd="0" presId="urn:microsoft.com/office/officeart/2005/8/layout/default#1"/>
    <dgm:cxn modelId="{C85B3A15-ADF3-4B53-B273-C88587539B1A}" type="presOf" srcId="{17AB7C8C-A21A-40E6-A77A-72944AD071F8}" destId="{9E1A1605-7AEC-4DC5-B7FA-D7F92475E546}" srcOrd="0" destOrd="0" presId="urn:microsoft.com/office/officeart/2005/8/layout/default#1"/>
    <dgm:cxn modelId="{C186EE18-7B3E-42C4-932D-689D2BE0237B}" srcId="{BA1C5C43-0A18-402A-89F0-4D73780E2DA5}" destId="{92DC8418-F3FE-4617-AD1C-B435340780F9}" srcOrd="4" destOrd="0" parTransId="{A29F8657-AAA3-44FD-9EAC-E5DD5FD0C60B}" sibTransId="{AE2F1973-A706-4D89-B5B1-45D5609A98B1}"/>
    <dgm:cxn modelId="{1E181D21-377C-4117-8A8F-27A4B6B68AA2}" type="presOf" srcId="{BA1C5C43-0A18-402A-89F0-4D73780E2DA5}" destId="{8942537B-119E-489E-8387-D091BBAF3845}" srcOrd="0" destOrd="0" presId="urn:microsoft.com/office/officeart/2005/8/layout/default#1"/>
    <dgm:cxn modelId="{DB7E5CE7-D0C0-409A-8DF8-7DCCF013B998}" type="presOf" srcId="{29F5911C-45B3-4BD4-B6E7-DAFC65398863}" destId="{7869FEF2-2DD9-4363-A97F-B3BF98C9D108}" srcOrd="0" destOrd="0" presId="urn:microsoft.com/office/officeart/2005/8/layout/default#1"/>
    <dgm:cxn modelId="{5D23DDE9-47E2-4915-BE4D-565C10C5A3FC}" srcId="{BA1C5C43-0A18-402A-89F0-4D73780E2DA5}" destId="{29F5911C-45B3-4BD4-B6E7-DAFC65398863}" srcOrd="1" destOrd="0" parTransId="{E924BD4B-B09D-4AD5-BEDB-BAC8AF0E3441}" sibTransId="{43778DF5-5017-4354-8C03-365830DB909D}"/>
    <dgm:cxn modelId="{F3D6FBDB-7B66-480D-8A8B-0EB03512ACA9}" type="presOf" srcId="{08AC1C9E-0DED-4400-989A-834FFC694DAC}" destId="{7EC244C6-D19E-4C81-920B-0A5F47F30454}" srcOrd="0" destOrd="0" presId="urn:microsoft.com/office/officeart/2005/8/layout/default#1"/>
    <dgm:cxn modelId="{12BDDF8F-23A0-4866-8CD4-8B089585A08E}" srcId="{BA1C5C43-0A18-402A-89F0-4D73780E2DA5}" destId="{D08308C5-8AC8-40D4-99C2-FD0FF8803415}" srcOrd="0" destOrd="0" parTransId="{140B335D-20E3-4049-97F2-63BB2301B3D4}" sibTransId="{C6C2631F-50E8-40E0-8DED-75762F53424C}"/>
    <dgm:cxn modelId="{362117E6-42DF-4D78-BC9B-17AD95DE9577}" type="presOf" srcId="{2D22AE28-7303-442D-A016-B1DE7B9A0B95}" destId="{6340F132-7B55-46DE-B3DD-90043EBC77DC}" srcOrd="0" destOrd="0" presId="urn:microsoft.com/office/officeart/2005/8/layout/default#1"/>
    <dgm:cxn modelId="{91BC7C9B-9EAB-4D38-8E64-D6C3A1575F8C}" srcId="{BA1C5C43-0A18-402A-89F0-4D73780E2DA5}" destId="{08AC1C9E-0DED-4400-989A-834FFC694DAC}" srcOrd="3" destOrd="0" parTransId="{78382197-B8DC-4E0F-B08B-E8B4E37727E5}" sibTransId="{28AF70ED-E1F1-4E0E-B95B-F7C9F2D4A1F5}"/>
    <dgm:cxn modelId="{570986BD-5306-4454-8257-0186861C8B1E}" type="presOf" srcId="{D08308C5-8AC8-40D4-99C2-FD0FF8803415}" destId="{98DC5822-D6F4-45A7-845D-E1768649F019}" srcOrd="0" destOrd="0" presId="urn:microsoft.com/office/officeart/2005/8/layout/default#1"/>
    <dgm:cxn modelId="{44775209-75BF-4BBE-8853-628E54618935}" type="presOf" srcId="{92DC8418-F3FE-4617-AD1C-B435340780F9}" destId="{1DB60034-5572-41D4-A8FD-F08EE6C4BB60}" srcOrd="0" destOrd="0" presId="urn:microsoft.com/office/officeart/2005/8/layout/default#1"/>
    <dgm:cxn modelId="{844F0001-7C9E-4190-A730-3B04B51A13BF}" srcId="{BA1C5C43-0A18-402A-89F0-4D73780E2DA5}" destId="{2D22AE28-7303-442D-A016-B1DE7B9A0B95}" srcOrd="5" destOrd="0" parTransId="{5FE6BDD6-5B90-4EC6-9EE0-3D6C4A1A0562}" sibTransId="{89C60D7F-AACF-4929-9513-CCA983A4D0E1}"/>
    <dgm:cxn modelId="{E96277C8-A0E6-42BC-ABC8-F2E4640A8611}" srcId="{BA1C5C43-0A18-402A-89F0-4D73780E2DA5}" destId="{E5FEEA19-47AF-4D71-8698-AF013140A34B}" srcOrd="2" destOrd="0" parTransId="{444C932C-5F9A-44C5-81C9-357155D2BA24}" sibTransId="{B780D6B2-7204-4659-B466-24CB4E994370}"/>
    <dgm:cxn modelId="{9BD59DB6-5DBC-49E5-9BB1-5E6088FA102E}" srcId="{BA1C5C43-0A18-402A-89F0-4D73780E2DA5}" destId="{17AB7C8C-A21A-40E6-A77A-72944AD071F8}" srcOrd="6" destOrd="0" parTransId="{DD040F1B-FE89-44F6-8777-6132456F9546}" sibTransId="{1A88A2D4-B54C-4495-A074-2C2E23077AFF}"/>
    <dgm:cxn modelId="{76516B36-6921-49AB-B39B-23683D74E06D}" type="presParOf" srcId="{8942537B-119E-489E-8387-D091BBAF3845}" destId="{98DC5822-D6F4-45A7-845D-E1768649F019}" srcOrd="0" destOrd="0" presId="urn:microsoft.com/office/officeart/2005/8/layout/default#1"/>
    <dgm:cxn modelId="{4D857382-48DE-4DAE-8224-791BF1F9B73E}" type="presParOf" srcId="{8942537B-119E-489E-8387-D091BBAF3845}" destId="{82997C77-5FC5-40F1-B19E-097D809B8025}" srcOrd="1" destOrd="0" presId="urn:microsoft.com/office/officeart/2005/8/layout/default#1"/>
    <dgm:cxn modelId="{1D0F7203-323A-40CC-BD0E-B6B47FAEEDBF}" type="presParOf" srcId="{8942537B-119E-489E-8387-D091BBAF3845}" destId="{7869FEF2-2DD9-4363-A97F-B3BF98C9D108}" srcOrd="2" destOrd="0" presId="urn:microsoft.com/office/officeart/2005/8/layout/default#1"/>
    <dgm:cxn modelId="{D77FEB85-CF5D-4FD5-946B-E41E04810C8F}" type="presParOf" srcId="{8942537B-119E-489E-8387-D091BBAF3845}" destId="{4BE176D1-080C-4B43-8B7A-3F407D005704}" srcOrd="3" destOrd="0" presId="urn:microsoft.com/office/officeart/2005/8/layout/default#1"/>
    <dgm:cxn modelId="{83A8EC6E-4F89-4AFD-B149-86C4BEA40778}" type="presParOf" srcId="{8942537B-119E-489E-8387-D091BBAF3845}" destId="{C109088B-DD79-4850-AEA2-0E2FAE1B6057}" srcOrd="4" destOrd="0" presId="urn:microsoft.com/office/officeart/2005/8/layout/default#1"/>
    <dgm:cxn modelId="{3C1E8D98-A1D3-4019-AFDC-C52501023B63}" type="presParOf" srcId="{8942537B-119E-489E-8387-D091BBAF3845}" destId="{5878D1CD-B589-4844-A629-3B156D59EED4}" srcOrd="5" destOrd="0" presId="urn:microsoft.com/office/officeart/2005/8/layout/default#1"/>
    <dgm:cxn modelId="{9A210DEB-22A5-4CFD-9222-B33F319253FC}" type="presParOf" srcId="{8942537B-119E-489E-8387-D091BBAF3845}" destId="{7EC244C6-D19E-4C81-920B-0A5F47F30454}" srcOrd="6" destOrd="0" presId="urn:microsoft.com/office/officeart/2005/8/layout/default#1"/>
    <dgm:cxn modelId="{0B67091C-C29A-409E-909E-14DDE5062F58}" type="presParOf" srcId="{8942537B-119E-489E-8387-D091BBAF3845}" destId="{49C637FC-E41B-4740-8AD8-03482C9BF46D}" srcOrd="7" destOrd="0" presId="urn:microsoft.com/office/officeart/2005/8/layout/default#1"/>
    <dgm:cxn modelId="{C9C5E0C4-340C-475C-AEE4-F69B471C1767}" type="presParOf" srcId="{8942537B-119E-489E-8387-D091BBAF3845}" destId="{1DB60034-5572-41D4-A8FD-F08EE6C4BB60}" srcOrd="8" destOrd="0" presId="urn:microsoft.com/office/officeart/2005/8/layout/default#1"/>
    <dgm:cxn modelId="{82647A92-7F3F-4428-BF65-C79B66585312}" type="presParOf" srcId="{8942537B-119E-489E-8387-D091BBAF3845}" destId="{12080818-DF59-4D9E-9920-F84F64351D62}" srcOrd="9" destOrd="0" presId="urn:microsoft.com/office/officeart/2005/8/layout/default#1"/>
    <dgm:cxn modelId="{1A72BEBF-A72E-4190-A05C-9A07547DA2FC}" type="presParOf" srcId="{8942537B-119E-489E-8387-D091BBAF3845}" destId="{6340F132-7B55-46DE-B3DD-90043EBC77DC}" srcOrd="10" destOrd="0" presId="urn:microsoft.com/office/officeart/2005/8/layout/default#1"/>
    <dgm:cxn modelId="{AD2F06DC-14F5-4EA9-B8E7-43D34EBF361B}" type="presParOf" srcId="{8942537B-119E-489E-8387-D091BBAF3845}" destId="{60F4ACDF-793A-4EDD-9D63-7CFB7E34E239}" srcOrd="11" destOrd="0" presId="urn:microsoft.com/office/officeart/2005/8/layout/default#1"/>
    <dgm:cxn modelId="{7F164108-876A-42CD-96CE-D76B30771A3A}" type="presParOf" srcId="{8942537B-119E-489E-8387-D091BBAF3845}" destId="{9E1A1605-7AEC-4DC5-B7FA-D7F92475E546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A6526-AC5F-4D5E-B292-A5A6D0E1FC2C}">
      <dsp:nvSpPr>
        <dsp:cNvPr id="0" name=""/>
        <dsp:cNvSpPr/>
      </dsp:nvSpPr>
      <dsp:spPr>
        <a:xfrm>
          <a:off x="3203436" y="3497686"/>
          <a:ext cx="1822727" cy="18227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Мелкая моторика влияет:</a:t>
          </a:r>
          <a:endParaRPr lang="ru-RU" sz="2400" kern="1200" dirty="0"/>
        </a:p>
      </dsp:txBody>
      <dsp:txXfrm>
        <a:off x="3470368" y="3764618"/>
        <a:ext cx="1288863" cy="1288863"/>
      </dsp:txXfrm>
    </dsp:sp>
    <dsp:sp modelId="{49681E42-9800-4A28-8D49-92294CEB9952}">
      <dsp:nvSpPr>
        <dsp:cNvPr id="0" name=""/>
        <dsp:cNvSpPr/>
      </dsp:nvSpPr>
      <dsp:spPr>
        <a:xfrm rot="10800000">
          <a:off x="641257" y="4149312"/>
          <a:ext cx="2421258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60CF1F-D8AB-4A8C-9521-938F7F72AA57}">
      <dsp:nvSpPr>
        <dsp:cNvPr id="0" name=""/>
        <dsp:cNvSpPr/>
      </dsp:nvSpPr>
      <dsp:spPr>
        <a:xfrm>
          <a:off x="3302" y="3898687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Развитие связной речи</a:t>
          </a:r>
          <a:endParaRPr lang="ru-RU" sz="1200" kern="1200" dirty="0"/>
        </a:p>
      </dsp:txBody>
      <dsp:txXfrm>
        <a:off x="33198" y="3928583"/>
        <a:ext cx="1216117" cy="960935"/>
      </dsp:txXfrm>
    </dsp:sp>
    <dsp:sp modelId="{561DFDA4-94AF-4073-AE99-8E5A23A110FF}">
      <dsp:nvSpPr>
        <dsp:cNvPr id="0" name=""/>
        <dsp:cNvSpPr/>
      </dsp:nvSpPr>
      <dsp:spPr>
        <a:xfrm rot="12342857">
          <a:off x="865356" y="3167470"/>
          <a:ext cx="2421258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7B5C21-865D-412C-9763-ED883C4E2D59}">
      <dsp:nvSpPr>
        <dsp:cNvPr id="0" name=""/>
        <dsp:cNvSpPr/>
      </dsp:nvSpPr>
      <dsp:spPr>
        <a:xfrm>
          <a:off x="347291" y="2391573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Выразительность речи</a:t>
          </a:r>
          <a:endParaRPr lang="ru-RU" sz="1200" kern="1200" dirty="0"/>
        </a:p>
      </dsp:txBody>
      <dsp:txXfrm>
        <a:off x="377187" y="2421469"/>
        <a:ext cx="1216117" cy="960935"/>
      </dsp:txXfrm>
    </dsp:sp>
    <dsp:sp modelId="{9E533FE6-9A28-48AB-BD68-E08F4CCB755E}">
      <dsp:nvSpPr>
        <dsp:cNvPr id="0" name=""/>
        <dsp:cNvSpPr/>
      </dsp:nvSpPr>
      <dsp:spPr>
        <a:xfrm rot="13885714">
          <a:off x="1493267" y="2380095"/>
          <a:ext cx="2421258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51F779-2E2D-4A0C-B5B3-EA8D99BDB954}">
      <dsp:nvSpPr>
        <dsp:cNvPr id="0" name=""/>
        <dsp:cNvSpPr/>
      </dsp:nvSpPr>
      <dsp:spPr>
        <a:xfrm>
          <a:off x="1311126" y="1182961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Творческое воображение</a:t>
          </a:r>
          <a:endParaRPr lang="ru-RU" sz="1200" kern="1200" dirty="0"/>
        </a:p>
      </dsp:txBody>
      <dsp:txXfrm>
        <a:off x="1341022" y="1212857"/>
        <a:ext cx="1216117" cy="960935"/>
      </dsp:txXfrm>
    </dsp:sp>
    <dsp:sp modelId="{C22A5649-715C-46F4-AD79-6BED138F30A9}">
      <dsp:nvSpPr>
        <dsp:cNvPr id="0" name=""/>
        <dsp:cNvSpPr/>
      </dsp:nvSpPr>
      <dsp:spPr>
        <a:xfrm rot="15428571">
          <a:off x="2400624" y="1943134"/>
          <a:ext cx="2421258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D9C9FB-F046-48DB-80DD-E37D14277988}">
      <dsp:nvSpPr>
        <dsp:cNvPr id="0" name=""/>
        <dsp:cNvSpPr/>
      </dsp:nvSpPr>
      <dsp:spPr>
        <a:xfrm>
          <a:off x="2703909" y="512233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Усидчивость</a:t>
          </a:r>
          <a:endParaRPr lang="ru-RU" sz="1200" kern="1200" dirty="0"/>
        </a:p>
      </dsp:txBody>
      <dsp:txXfrm>
        <a:off x="2733805" y="542129"/>
        <a:ext cx="1216117" cy="960935"/>
      </dsp:txXfrm>
    </dsp:sp>
    <dsp:sp modelId="{73729738-582B-4881-8271-FC197331F77B}">
      <dsp:nvSpPr>
        <dsp:cNvPr id="0" name=""/>
        <dsp:cNvSpPr/>
      </dsp:nvSpPr>
      <dsp:spPr>
        <a:xfrm rot="16971429">
          <a:off x="3407716" y="1943134"/>
          <a:ext cx="2421258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A0FA18-1ADA-48F9-AD57-7F5B8CD6F3B0}">
      <dsp:nvSpPr>
        <dsp:cNvPr id="0" name=""/>
        <dsp:cNvSpPr/>
      </dsp:nvSpPr>
      <dsp:spPr>
        <a:xfrm>
          <a:off x="4249781" y="512233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Умение ориентироваться в пространстве</a:t>
          </a:r>
          <a:endParaRPr lang="ru-RU" sz="1200" kern="1200" dirty="0"/>
        </a:p>
      </dsp:txBody>
      <dsp:txXfrm>
        <a:off x="4279677" y="542129"/>
        <a:ext cx="1216117" cy="960935"/>
      </dsp:txXfrm>
    </dsp:sp>
    <dsp:sp modelId="{60603DDB-187C-4ABD-8F6E-94F91BA442EA}">
      <dsp:nvSpPr>
        <dsp:cNvPr id="0" name=""/>
        <dsp:cNvSpPr/>
      </dsp:nvSpPr>
      <dsp:spPr>
        <a:xfrm rot="18538491">
          <a:off x="4319142" y="2365729"/>
          <a:ext cx="2477356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A61C14-724C-4716-94D4-57F9A08D961E}">
      <dsp:nvSpPr>
        <dsp:cNvPr id="0" name=""/>
        <dsp:cNvSpPr/>
      </dsp:nvSpPr>
      <dsp:spPr>
        <a:xfrm>
          <a:off x="5698969" y="1152128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Память</a:t>
          </a:r>
          <a:endParaRPr lang="ru-RU" sz="1200" b="1" kern="1200" dirty="0"/>
        </a:p>
      </dsp:txBody>
      <dsp:txXfrm>
        <a:off x="5728865" y="1182024"/>
        <a:ext cx="1216117" cy="960935"/>
      </dsp:txXfrm>
    </dsp:sp>
    <dsp:sp modelId="{D5C07FD6-A177-4F9D-ACBB-5D76D88C1AFA}">
      <dsp:nvSpPr>
        <dsp:cNvPr id="0" name=""/>
        <dsp:cNvSpPr/>
      </dsp:nvSpPr>
      <dsp:spPr>
        <a:xfrm rot="20057143">
          <a:off x="4942984" y="3167470"/>
          <a:ext cx="2421258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FD4CC5-A7CB-4828-8487-CF540F46A59F}">
      <dsp:nvSpPr>
        <dsp:cNvPr id="0" name=""/>
        <dsp:cNvSpPr/>
      </dsp:nvSpPr>
      <dsp:spPr>
        <a:xfrm>
          <a:off x="6606399" y="2391573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Воображение</a:t>
          </a:r>
          <a:endParaRPr lang="ru-RU" sz="1200" kern="1200" dirty="0"/>
        </a:p>
      </dsp:txBody>
      <dsp:txXfrm>
        <a:off x="6636295" y="2421469"/>
        <a:ext cx="1216117" cy="960935"/>
      </dsp:txXfrm>
    </dsp:sp>
    <dsp:sp modelId="{40A56691-0107-4C56-A07C-832125787C96}">
      <dsp:nvSpPr>
        <dsp:cNvPr id="0" name=""/>
        <dsp:cNvSpPr/>
      </dsp:nvSpPr>
      <dsp:spPr>
        <a:xfrm>
          <a:off x="5167083" y="4149312"/>
          <a:ext cx="2421258" cy="519477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37BF3D-8B7B-417E-A4FD-D590A60A013C}">
      <dsp:nvSpPr>
        <dsp:cNvPr id="0" name=""/>
        <dsp:cNvSpPr/>
      </dsp:nvSpPr>
      <dsp:spPr>
        <a:xfrm>
          <a:off x="6950387" y="3898687"/>
          <a:ext cx="1275909" cy="1020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Внимание</a:t>
          </a:r>
          <a:endParaRPr lang="ru-RU" sz="1200" kern="1200" dirty="0"/>
        </a:p>
      </dsp:txBody>
      <dsp:txXfrm>
        <a:off x="6980283" y="3928583"/>
        <a:ext cx="1216117" cy="960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93829B-333B-4807-9BAC-257C1FF1F7F7}">
      <dsp:nvSpPr>
        <dsp:cNvPr id="0" name=""/>
        <dsp:cNvSpPr/>
      </dsp:nvSpPr>
      <dsp:spPr>
        <a:xfrm>
          <a:off x="0" y="0"/>
          <a:ext cx="8001056" cy="9551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1. Доминирующий метод – игровой.</a:t>
          </a:r>
          <a:endParaRPr lang="ru-RU" sz="24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6629" y="46629"/>
        <a:ext cx="7907798" cy="861937"/>
      </dsp:txXfrm>
    </dsp:sp>
    <dsp:sp modelId="{A173A8DF-5ACB-4669-B9F7-DB3AFA7458E2}">
      <dsp:nvSpPr>
        <dsp:cNvPr id="0" name=""/>
        <dsp:cNvSpPr/>
      </dsp:nvSpPr>
      <dsp:spPr>
        <a:xfrm>
          <a:off x="0" y="1040804"/>
          <a:ext cx="8001056" cy="9551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2. Словесный метод (объяснение и рассказ).</a:t>
          </a:r>
          <a:endParaRPr lang="ru-RU" sz="24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6629" y="1087433"/>
        <a:ext cx="7907798" cy="861937"/>
      </dsp:txXfrm>
    </dsp:sp>
    <dsp:sp modelId="{00AA6357-9835-43AB-BA88-1883112DFB39}">
      <dsp:nvSpPr>
        <dsp:cNvPr id="0" name=""/>
        <dsp:cNvSpPr/>
      </dsp:nvSpPr>
      <dsp:spPr>
        <a:xfrm>
          <a:off x="0" y="2068000"/>
          <a:ext cx="8001056" cy="9551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3. Наглядный метод (показ, демонстрация, схемы).</a:t>
          </a:r>
          <a:endParaRPr lang="ru-RU" sz="2400" kern="1200" dirty="0"/>
        </a:p>
      </dsp:txBody>
      <dsp:txXfrm>
        <a:off x="46629" y="2114629"/>
        <a:ext cx="7907798" cy="861937"/>
      </dsp:txXfrm>
    </dsp:sp>
    <dsp:sp modelId="{DE1AF109-4266-41E7-965A-4880584A2167}">
      <dsp:nvSpPr>
        <dsp:cNvPr id="0" name=""/>
        <dsp:cNvSpPr/>
      </dsp:nvSpPr>
      <dsp:spPr>
        <a:xfrm>
          <a:off x="0" y="3095195"/>
          <a:ext cx="8001056" cy="9551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4. Практический метод (совместный показ, рассказ педагога, игра).</a:t>
          </a:r>
          <a:endParaRPr lang="ru-RU" sz="25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6629" y="3141824"/>
        <a:ext cx="7907798" cy="861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C5822-D6F4-45A7-845D-E1768649F019}">
      <dsp:nvSpPr>
        <dsp:cNvPr id="0" name=""/>
        <dsp:cNvSpPr/>
      </dsp:nvSpPr>
      <dsp:spPr>
        <a:xfrm>
          <a:off x="495061" y="645"/>
          <a:ext cx="2262336" cy="13574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Пальчиковая гимнастика</a:t>
          </a:r>
          <a:endParaRPr lang="ru-RU" sz="2300" b="1" kern="1200" dirty="0"/>
        </a:p>
      </dsp:txBody>
      <dsp:txXfrm>
        <a:off x="495061" y="645"/>
        <a:ext cx="2262336" cy="1357401"/>
      </dsp:txXfrm>
    </dsp:sp>
    <dsp:sp modelId="{7869FEF2-2DD9-4363-A97F-B3BF98C9D108}">
      <dsp:nvSpPr>
        <dsp:cNvPr id="0" name=""/>
        <dsp:cNvSpPr/>
      </dsp:nvSpPr>
      <dsp:spPr>
        <a:xfrm>
          <a:off x="2983631" y="645"/>
          <a:ext cx="2262336" cy="13574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Мозаики</a:t>
          </a:r>
          <a:endParaRPr lang="ru-RU" sz="2300" b="1" kern="1200" dirty="0"/>
        </a:p>
      </dsp:txBody>
      <dsp:txXfrm>
        <a:off x="2983631" y="645"/>
        <a:ext cx="2262336" cy="1357401"/>
      </dsp:txXfrm>
    </dsp:sp>
    <dsp:sp modelId="{C109088B-DD79-4850-AEA2-0E2FAE1B6057}">
      <dsp:nvSpPr>
        <dsp:cNvPr id="0" name=""/>
        <dsp:cNvSpPr/>
      </dsp:nvSpPr>
      <dsp:spPr>
        <a:xfrm>
          <a:off x="5472201" y="645"/>
          <a:ext cx="2262336" cy="13574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Шнуровки</a:t>
          </a:r>
          <a:endParaRPr lang="ru-RU" sz="2300" b="1" kern="1200" dirty="0"/>
        </a:p>
      </dsp:txBody>
      <dsp:txXfrm>
        <a:off x="5472201" y="645"/>
        <a:ext cx="2262336" cy="1357401"/>
      </dsp:txXfrm>
    </dsp:sp>
    <dsp:sp modelId="{7EC244C6-D19E-4C81-920B-0A5F47F30454}">
      <dsp:nvSpPr>
        <dsp:cNvPr id="0" name=""/>
        <dsp:cNvSpPr/>
      </dsp:nvSpPr>
      <dsp:spPr>
        <a:xfrm>
          <a:off x="495061" y="1584280"/>
          <a:ext cx="2262336" cy="13574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Застегивание и расстегивание пуговиц</a:t>
          </a:r>
          <a:endParaRPr lang="ru-RU" sz="2300" b="1" kern="1200" dirty="0"/>
        </a:p>
      </dsp:txBody>
      <dsp:txXfrm>
        <a:off x="495061" y="1584280"/>
        <a:ext cx="2262336" cy="1357401"/>
      </dsp:txXfrm>
    </dsp:sp>
    <dsp:sp modelId="{1DB60034-5572-41D4-A8FD-F08EE6C4BB60}">
      <dsp:nvSpPr>
        <dsp:cNvPr id="0" name=""/>
        <dsp:cNvSpPr/>
      </dsp:nvSpPr>
      <dsp:spPr>
        <a:xfrm>
          <a:off x="2983631" y="1584280"/>
          <a:ext cx="2262336" cy="135740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Штриховки</a:t>
          </a:r>
          <a:endParaRPr lang="ru-RU" sz="2300" b="1" kern="1200" dirty="0"/>
        </a:p>
      </dsp:txBody>
      <dsp:txXfrm>
        <a:off x="2983631" y="1584280"/>
        <a:ext cx="2262336" cy="1357401"/>
      </dsp:txXfrm>
    </dsp:sp>
    <dsp:sp modelId="{6340F132-7B55-46DE-B3DD-90043EBC77DC}">
      <dsp:nvSpPr>
        <dsp:cNvPr id="0" name=""/>
        <dsp:cNvSpPr/>
      </dsp:nvSpPr>
      <dsp:spPr>
        <a:xfrm>
          <a:off x="5472201" y="1584280"/>
          <a:ext cx="2262336" cy="13574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Раскраски</a:t>
          </a:r>
          <a:endParaRPr lang="ru-RU" sz="2300" b="1" kern="1200" dirty="0"/>
        </a:p>
      </dsp:txBody>
      <dsp:txXfrm>
        <a:off x="5472201" y="1584280"/>
        <a:ext cx="2262336" cy="1357401"/>
      </dsp:txXfrm>
    </dsp:sp>
    <dsp:sp modelId="{9E1A1605-7AEC-4DC5-B7FA-D7F92475E546}">
      <dsp:nvSpPr>
        <dsp:cNvPr id="0" name=""/>
        <dsp:cNvSpPr/>
      </dsp:nvSpPr>
      <dsp:spPr>
        <a:xfrm>
          <a:off x="2983631" y="3167916"/>
          <a:ext cx="2262336" cy="13574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/>
            <a:t>Работа с пластилином</a:t>
          </a:r>
          <a:endParaRPr lang="ru-RU" sz="2300" b="1" kern="1200" dirty="0"/>
        </a:p>
      </dsp:txBody>
      <dsp:txXfrm>
        <a:off x="2983631" y="3167916"/>
        <a:ext cx="2262336" cy="1357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AC398-F850-403F-9B3F-1E7FFF777F3B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10EAB-9B4C-4F63-9D90-1BB386CE7B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53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10EAB-9B4C-4F63-9D90-1BB386CE7B45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C2363-2C32-40ED-BF43-6B3F7623BE9F}" type="datetimeFigureOut">
              <a:rPr lang="ru-RU" smtClean="0"/>
              <a:pPr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2%D0%B8%D0%BB%D0%BB%D0%B8%D0%BD%D0%B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dohcolonoc.ru/cons/1218-master-klass-primenenie-su-dzhok-terapii-pri-korrektsii-rechevykh-narushenij-u-detej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Муниципальное бюджетное дошкольное образовательное учреждение детский сад № 32 «Теремок» комбинированного вида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Содержимое 6" descr="DSC0146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071678"/>
            <a:ext cx="4038600" cy="4286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857752" y="2500306"/>
            <a:ext cx="3829048" cy="378621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Monotype Corsiva" pitchFamily="66" charset="0"/>
              </a:rPr>
              <a:t>Ф.И.О.- Давыдова Елена Владиславовна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Monotype Corsiva" pitchFamily="66" charset="0"/>
              </a:rPr>
              <a:t>Образование – высшее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Monotype Corsiva" pitchFamily="66" charset="0"/>
              </a:rPr>
              <a:t>Педагогический стаж – 29 лет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Monotype Corsiva" pitchFamily="66" charset="0"/>
              </a:rPr>
              <a:t>Квалификационная категория - первая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50024"/>
            <a:ext cx="7858180" cy="774720"/>
          </a:xfrm>
          <a:prstGeom prst="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Шнуровки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Содержимое 7" descr="DSC006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844824"/>
            <a:ext cx="4817509" cy="3613132"/>
          </a:xfrm>
          <a:prstGeom prst="cloud">
            <a:avLst/>
          </a:prstGeom>
          <a:ln w="57150">
            <a:solidFill>
              <a:srgbClr val="7030A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39552" y="350024"/>
            <a:ext cx="7858180" cy="774720"/>
          </a:xfrm>
          <a:prstGeom prst="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Работа с пластилином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Содержимое 10" descr="DSC073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4306" y="1379209"/>
            <a:ext cx="6048672" cy="4863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Содержимое 11" descr="DSC073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37766" y="1167419"/>
            <a:ext cx="6192688" cy="53001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43932" cy="989034"/>
          </a:xfrm>
          <a:prstGeom prst="doubleWav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Нетрадиционные формы работы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5" name="Содержимое 14" descr="DSC006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928794" y="2357430"/>
            <a:ext cx="5268384" cy="3951288"/>
          </a:xfrm>
          <a:prstGeom prst="cloud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8186766" cy="639762"/>
          </a:xfrm>
        </p:spPr>
        <p:txBody>
          <a:bodyPr/>
          <a:lstStyle/>
          <a:p>
            <a:pPr algn="ctr"/>
            <a:r>
              <a:rPr lang="ru-RU" dirty="0" smtClean="0"/>
              <a:t>      </a:t>
            </a:r>
            <a:r>
              <a:rPr lang="ru-RU" dirty="0" smtClean="0">
                <a:solidFill>
                  <a:srgbClr val="7030A0"/>
                </a:solidFill>
              </a:rPr>
              <a:t>Цветные клубки ниток для перематывания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714356"/>
            <a:ext cx="4040188" cy="135732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</a:rPr>
              <a:t>Нанизывание бус, пуговиц</a:t>
            </a:r>
            <a:endParaRPr lang="ru-RU" sz="32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6" name="Содержимое 5" descr="DSC0094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41507"/>
            <a:ext cx="3898776" cy="2924082"/>
          </a:xfrm>
          <a:scene3d>
            <a:camera prst="perspectiveLeft"/>
            <a:lightRig rig="threePt" dir="t"/>
          </a:scene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7" y="714356"/>
            <a:ext cx="3786213" cy="1500198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Monotype Corsiva" pitchFamily="66" charset="0"/>
              </a:rPr>
              <a:t>Выкладывание узоров из мелкого бисера на пластилине</a:t>
            </a:r>
            <a:endParaRPr lang="ru-RU" sz="28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7" name="Содержимое 6" descr="DSC0063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  <a:scene3d>
            <a:camera prst="perspectiveLeft"/>
            <a:lightRig rig="threePt" dir="t"/>
          </a:scene3d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539552" y="692696"/>
            <a:ext cx="4040188" cy="1357322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</a:rPr>
              <a:t>Массаж грецкими орехами</a:t>
            </a:r>
            <a:endParaRPr lang="ru-RU" sz="32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4716016" y="692696"/>
            <a:ext cx="3786213" cy="1500198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7030A0"/>
                </a:solidFill>
                <a:latin typeface="Monotype Corsiva" pitchFamily="66" charset="0"/>
              </a:rPr>
              <a:t>Перебирание крупы и фасоли</a:t>
            </a:r>
            <a:endParaRPr lang="ru-RU" sz="28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2" name="Содержимое 9" descr="DSC006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9526" y="2636912"/>
            <a:ext cx="4416490" cy="3312368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13" name="Содержимое 6" descr="DSC009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2224" y="2636912"/>
            <a:ext cx="4233796" cy="31753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build="p" animBg="1"/>
      <p:bldP spid="10" grpId="0" build="p" animBg="1"/>
      <p:bldP spid="11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Работа с грецкими орехами и фольгой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2" name="Содержимое 11" descr="DSC0059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192" y="2708920"/>
            <a:ext cx="4038600" cy="3028950"/>
          </a:xfrm>
          <a:prstGeom prst="round2Diag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5" name="Содержимое 14" descr="DSC006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636912"/>
            <a:ext cx="4038600" cy="3028950"/>
          </a:xfrm>
          <a:prstGeom prst="round2DiagRect">
            <a:avLst/>
          </a:prstGeom>
          <a:scene3d>
            <a:camera prst="perspectiveLeft"/>
            <a:lightRig rig="threePt" dir="t"/>
          </a:scene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365" y="695044"/>
            <a:ext cx="8964488" cy="1143000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smtClean="0">
                <a:solidFill>
                  <a:srgbClr val="FF0000"/>
                </a:solidFill>
                <a:latin typeface="Monotype Corsiva" pitchFamily="66" charset="0"/>
              </a:rPr>
              <a:t>Работа с бельевыми прищепками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467544" y="1838044"/>
            <a:ext cx="8208912" cy="88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Упражнения с прищепками развивают сенсомоторную координацию, мелкую моторику рук.</a:t>
            </a:r>
            <a:endParaRPr lang="ru-RU" b="1" dirty="0"/>
          </a:p>
        </p:txBody>
      </p:sp>
      <p:pic>
        <p:nvPicPr>
          <p:cNvPr id="7" name="Picture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564904"/>
            <a:ext cx="4176081" cy="32403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8" name="Picture 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2300" y="2564904"/>
            <a:ext cx="3824156" cy="32403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001056" cy="114300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7200" dirty="0" err="1" smtClean="0">
                <a:solidFill>
                  <a:srgbClr val="FF0000"/>
                </a:solidFill>
                <a:latin typeface="Monotype Corsiva" pitchFamily="66" charset="0"/>
                <a:hlinkClick r:id="rId3"/>
              </a:rPr>
              <a:t>Квилинг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" name="Содержимое 8" descr="DSC00610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467544" y="2780928"/>
            <a:ext cx="4038600" cy="3020226"/>
          </a:xfrm>
          <a:prstGeom prst="doubleWave">
            <a:avLst/>
          </a:prstGeom>
          <a:ln w="38100">
            <a:solidFill>
              <a:srgbClr val="7030A0"/>
            </a:solidFill>
          </a:ln>
        </p:spPr>
      </p:pic>
      <p:pic>
        <p:nvPicPr>
          <p:cNvPr id="10" name="Содержимое 9" descr="DSC00615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644008" y="2636912"/>
            <a:ext cx="4038600" cy="3028950"/>
          </a:xfrm>
          <a:prstGeom prst="doubleWave">
            <a:avLst/>
          </a:prstGeom>
          <a:ln w="38100">
            <a:solidFill>
              <a:srgbClr val="7030A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043890" cy="846158"/>
          </a:xfrm>
          <a:prstGeom prst="double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Массаж кистей рук и пальцев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500034" y="1535113"/>
            <a:ext cx="3997354" cy="639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/>
            <a:r>
              <a:rPr lang="ru-RU" dirty="0" smtClean="0">
                <a:hlinkClick r:id="rId2"/>
              </a:rPr>
              <a:t>Массажные шарики су- </a:t>
            </a:r>
            <a:r>
              <a:rPr lang="ru-RU" dirty="0" err="1" smtClean="0">
                <a:hlinkClick r:id="rId2"/>
              </a:rPr>
              <a:t>джок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927503" cy="6397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u="sng" dirty="0" smtClean="0">
                <a:solidFill>
                  <a:srgbClr val="0070C0"/>
                </a:solidFill>
              </a:rPr>
              <a:t>Кольцевая пружинка</a:t>
            </a:r>
            <a:endParaRPr lang="ru-RU" u="sng" dirty="0">
              <a:solidFill>
                <a:srgbClr val="0070C0"/>
              </a:solidFill>
            </a:endParaRPr>
          </a:p>
        </p:txBody>
      </p:sp>
      <p:pic>
        <p:nvPicPr>
          <p:cNvPr id="13" name="Содержимое 12" descr="clip_image002t-.jpg"/>
          <p:cNvPicPr>
            <a:picLocks noGrp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571472" y="2500306"/>
            <a:ext cx="3857652" cy="3643338"/>
          </a:xfrm>
          <a:prstGeom prst="roundRect">
            <a:avLst/>
          </a:prstGeom>
        </p:spPr>
      </p:pic>
      <p:pic>
        <p:nvPicPr>
          <p:cNvPr id="14" name="Содержимое 13" descr="razvivaem-palchiki17.jpg"/>
          <p:cNvPicPr>
            <a:picLocks noGrp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643438" y="2428868"/>
            <a:ext cx="3929090" cy="3643338"/>
          </a:xfrm>
          <a:prstGeom prst="round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4824" y="550621"/>
            <a:ext cx="8043890" cy="846158"/>
          </a:xfrm>
          <a:prstGeom prst="double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Текст 8"/>
          <p:cNvSpPr txBox="1">
            <a:spLocks/>
          </p:cNvSpPr>
          <p:nvPr/>
        </p:nvSpPr>
        <p:spPr>
          <a:xfrm>
            <a:off x="471448" y="1553313"/>
            <a:ext cx="3997354" cy="639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Сухой бассейн</a:t>
            </a:r>
            <a:endParaRPr lang="ru-RU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Содержимое 8" descr="DSC006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715" y="2348880"/>
            <a:ext cx="4039985" cy="39277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Текст 10"/>
          <p:cNvSpPr txBox="1">
            <a:spLocks/>
          </p:cNvSpPr>
          <p:nvPr/>
        </p:nvSpPr>
        <p:spPr>
          <a:xfrm>
            <a:off x="4630075" y="1553313"/>
            <a:ext cx="3927503" cy="639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Работа с фасолью</a:t>
            </a:r>
            <a:endParaRPr lang="ru-RU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Содержимое 7" descr="DSC009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65277" y="2327207"/>
            <a:ext cx="3857101" cy="3916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uiExpand="1" build="p" animBg="1"/>
      <p:bldP spid="11" grpId="0" uiExpand="1" build="p" animBg="1"/>
      <p:bldP spid="7" grpId="0" animBg="1"/>
      <p:bldP spid="8" grpId="0" build="p" animBg="1"/>
      <p:bldP spid="12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58162" cy="1071562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Работа с педагогами</a:t>
            </a:r>
            <a:endParaRPr lang="ru-RU" dirty="0"/>
          </a:p>
        </p:txBody>
      </p:sp>
      <p:pic>
        <p:nvPicPr>
          <p:cNvPr id="6" name="Содержимое 5" descr="DSC005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3900486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DSC0757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2285992"/>
            <a:ext cx="3829048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708898"/>
            <a:ext cx="8158162" cy="1071562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7" name="Содержимое 5" descr="DSC090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857364"/>
            <a:ext cx="4038600" cy="3857652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Содержимое 6" descr="DSC028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8200" y="1857364"/>
            <a:ext cx="4038600" cy="3857652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76864" cy="8689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Методическая база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Содержимое 4" descr="DSC006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060848"/>
            <a:ext cx="4038600" cy="37346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DSC091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988840"/>
            <a:ext cx="4038600" cy="37346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 smtClean="0"/>
              <a:t>Диаграмма развития моторной сферы</a:t>
            </a:r>
            <a:endParaRPr lang="ru-RU" sz="36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39552" y="1535113"/>
            <a:ext cx="3957836" cy="6397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2011-2012 </a:t>
            </a:r>
            <a:r>
              <a:rPr lang="ru-RU" dirty="0"/>
              <a:t>г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1 год обучения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04253715"/>
              </p:ext>
            </p:extLst>
          </p:nvPr>
        </p:nvGraphicFramePr>
        <p:xfrm>
          <a:off x="457200" y="2174875"/>
          <a:ext cx="3970784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2012-2013 г.</a:t>
            </a:r>
          </a:p>
          <a:p>
            <a:pPr algn="ctr"/>
            <a:r>
              <a:rPr lang="ru-RU" dirty="0" smtClean="0"/>
              <a:t>2 год обучения</a:t>
            </a:r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03937909"/>
              </p:ext>
            </p:extLst>
          </p:nvPr>
        </p:nvGraphicFramePr>
        <p:xfrm>
          <a:off x="4716017" y="2204863"/>
          <a:ext cx="3970784" cy="3921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046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  <p:bldGraphic spid="7" grpId="0">
        <p:bldAsOne/>
      </p:bldGraphic>
      <p:bldP spid="6" grpId="0" build="p" animBg="1"/>
      <p:bldGraphic spid="11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Вывод: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Monotype Corsiva" pitchFamily="66" charset="0"/>
                <a:cs typeface="Times New Roman" pitchFamily="18" charset="0"/>
              </a:rPr>
              <a:t> Развитие кисти руки и координация движений пальцев рук – задача комплексная, охватывающая многие сферы деятельности детей. Она является одним из аспектов проблемы обеспечения полноценного развития в дошкольном детстве. И поскольку общее моторное отставание наблюдается у большинства современных детей, особенно с ОНР, слабую руку дошкольника нужно и необходимо развивать. Игры и специальные упражнения активизируют моторику рук, улучшают подвижность пальцев, развивают их силу и </a:t>
            </a:r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гибкость,  </a:t>
            </a:r>
            <a:r>
              <a:rPr lang="ru-RU" dirty="0">
                <a:latin typeface="Monotype Corsiva" pitchFamily="66" charset="0"/>
                <a:cs typeface="Times New Roman" pitchFamily="18" charset="0"/>
              </a:rPr>
              <a:t>Вырабатывается их ловкость, умение управлять своими движениями</a:t>
            </a:r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.  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844408" cy="187220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Развитие мелкой моторики у детей с ОНР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3786190"/>
            <a:ext cx="4603382" cy="2400672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…«Истоки способностей и дарования детей </a:t>
            </a:r>
            <a:r>
              <a:rPr lang="ru-RU" sz="2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находятся </a:t>
            </a:r>
            <a:r>
              <a:rPr lang="ru-RU" sz="2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на кончиках их пальцев. От них … идут тончайшие ручейки, которые питают источник образной мысли»</a:t>
            </a:r>
          </a:p>
          <a:p>
            <a:r>
              <a:rPr lang="ru-RU" sz="2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В. А. Сухомлинский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072494" cy="917596"/>
          </a:xfrm>
          <a:prstGeom prst="doubleWav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Литература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Жукова Н. С. «Преодоление недоразвития речи у детей»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Галигузова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 Н. Смирнова Е. О. «Степени общения: от года до семи»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Дарвиш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О.Б. «Возрастная психология»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Холмовская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В.В «Воспитание и обучение детей пяти, шести лет»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Фомина Л.Ф. «Воспитание у детей правильного произношения»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6. Кольцова М.М «Развитие моторики»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7. Елена Данилова «Пальчиковые игры»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Гризик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Т.И. «Детство и отрочество»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9. Справочник старшего воспитателя.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10. Журнал «Дошкольное воспитание» 2007г.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11. Журнал «Дошкольное воспитание»2006г.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12. Дубровина И.В. «Готовность к школе, развивающие программы»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13. Данилова Е.Е. «Психология»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14. Строгонова И.А. «Дошкольное образование, развитие мелкой моторики руки ребёнка»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700808"/>
            <a:ext cx="7858180" cy="442535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7200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Проблема развития мелкой моторики является значимой и актуальной. </a:t>
            </a:r>
          </a:p>
          <a:p>
            <a:pPr marL="7200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Актуальность заключается в том, что развитие мелкой моторики у детей дошкольного возраста позволяет сформировать координацию движений пальцев рук, что способствует речевому развитию и подготовит ребенка к школе.</a:t>
            </a:r>
          </a:p>
          <a:p>
            <a:pPr marL="7200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 В последнее время в ДОУ наблюдается увеличение количества детей имеющих проблемы в речевом развитии. В речевые группы приходят дети с тяжелыми нарушениями речи, которые влияют на общее развитие ребенка, и его мышление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2000" indent="0" algn="ctr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548680"/>
            <a:ext cx="7715304" cy="936104"/>
          </a:xfrm>
          <a:prstGeom prst="doubleWav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Актуальность проблемы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0" y="0"/>
            <a:ext cx="9612560" cy="70294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endParaRPr lang="ru-RU" dirty="0" smtClean="0">
              <a:latin typeface="Monotype Corsiva" pitchFamily="66" charset="0"/>
            </a:endParaRPr>
          </a:p>
          <a:p>
            <a:pPr algn="ctr">
              <a:buFont typeface="Arial" pitchFamily="34" charset="0"/>
              <a:buNone/>
            </a:pP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Уровень развития речи детей находится в прямой зависимости от степени </a:t>
            </a:r>
            <a:r>
              <a:rPr lang="ru-RU" b="1" dirty="0" err="1" smtClean="0">
                <a:solidFill>
                  <a:schemeClr val="tx1"/>
                </a:solidFill>
                <a:latin typeface="Monotype Corsiva" pitchFamily="66" charset="0"/>
              </a:rPr>
              <a:t>сформированности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 тонких движений пальцев рук и совершенствование речи непосредственно зависит от степени тренировки рук </a:t>
            </a:r>
          </a:p>
          <a:p>
            <a:pPr>
              <a:buFont typeface="Arial" pitchFamily="34" charset="0"/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                            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М.М. Кольцова</a:t>
            </a:r>
            <a:endParaRPr lang="ru-RU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1042988" y="1052735"/>
            <a:ext cx="72723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b="1" i="1" dirty="0"/>
          </a:p>
          <a:p>
            <a:pPr algn="ctr"/>
            <a:endParaRPr lang="ru-RU" b="1" i="1" dirty="0"/>
          </a:p>
          <a:p>
            <a:pPr algn="ctr"/>
            <a:endParaRPr lang="ru-RU" b="1" i="1" dirty="0"/>
          </a:p>
          <a:p>
            <a:pPr algn="ctr"/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43932" cy="98903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и задачи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ln>
            <a:solidFill>
              <a:srgbClr val="008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Цель : </a:t>
            </a: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добиться полноценного развития ребенка, средствами развития мелкой моторики и координации движения рук у детей старшего дошкольного возраста с общим недоразвитием речи.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Задачи</a:t>
            </a: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:  </a:t>
            </a:r>
          </a:p>
          <a:p>
            <a:pPr lvl="0"/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Развивать координацию движений рук, гибкость рук, ритмичность, тактильную чувствительность рук детей, </a:t>
            </a:r>
            <a:r>
              <a:rPr lang="ru-RU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графомоторные</a:t>
            </a: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навыки.</a:t>
            </a:r>
          </a:p>
          <a:p>
            <a:pPr lvl="0"/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Сочетать игры и упражнения для тренировки пальцев рук с речью детей.</a:t>
            </a:r>
          </a:p>
          <a:p>
            <a:pPr lvl="0"/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Подготовить руку ребенка к письму.</a:t>
            </a:r>
          </a:p>
          <a:p>
            <a:pPr lvl="0"/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Способствовать развитию правильной речи.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680133"/>
              </p:ext>
            </p:extLst>
          </p:nvPr>
        </p:nvGraphicFramePr>
        <p:xfrm>
          <a:off x="457200" y="476672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618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500042"/>
            <a:ext cx="7929618" cy="912734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Методы и приемы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11560" y="1700808"/>
            <a:ext cx="7920880" cy="4391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00034" y="1857364"/>
          <a:ext cx="80010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Традиционные формы работы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double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Пальчиковые игры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147248" cy="1296143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Пальчиковые игры – наилучшее средство для развития мелкой моторики и речи в своей совокупности. Разучивание текстов пальчиковой гимнастики способствует быстрому формированию речи, пространственного мышления, внимания, памяти и воображения. Речь детей становится более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выразительной.</a:t>
            </a:r>
            <a:endParaRPr lang="ru-RU" dirty="0"/>
          </a:p>
        </p:txBody>
      </p:sp>
      <p:pic>
        <p:nvPicPr>
          <p:cNvPr id="4" name="Содержимое 3" descr="DSC0062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852936"/>
            <a:ext cx="4039985" cy="35204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757987"/>
            <a:ext cx="4041775" cy="36953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928670"/>
            <a:ext cx="3897312" cy="100013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Мозаики</a:t>
            </a:r>
            <a:endParaRPr lang="ru-RU" sz="4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4" name="Содержимое 13" descr="DSC0094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3439" y="928670"/>
            <a:ext cx="3929090" cy="1000132"/>
          </a:xfrm>
          <a:prstGeom prst="homePlate">
            <a:avLst/>
          </a:prstGeom>
          <a:scene3d>
            <a:camera prst="orthographicFront"/>
            <a:lightRig rig="threePt" dir="t"/>
          </a:scene3d>
          <a:sp3d prstMaterial="dkEdge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Штриховки</a:t>
            </a:r>
            <a:endParaRPr lang="ru-RU" sz="4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5" name="Содержимое 14" descr="DSC0865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21390" y="908720"/>
            <a:ext cx="8229600" cy="1143000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Раскраски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Содержимое 9" descr="DSC009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685367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Содержимое 10" descr="DSC0856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36190" y="2662384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FF9933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695</Words>
  <Application>Microsoft Office PowerPoint</Application>
  <PresentationFormat>Экран (4:3)</PresentationFormat>
  <Paragraphs>94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Муниципальное бюджетное дошкольное образовательное учреждение детский сад № 32 «Теремок» комбинированного вида</vt:lpstr>
      <vt:lpstr>   Развитие мелкой моторики у детей с ОНР   </vt:lpstr>
      <vt:lpstr>Актуальность проблемы</vt:lpstr>
      <vt:lpstr>Цель и задачи</vt:lpstr>
      <vt:lpstr>Презентация PowerPoint</vt:lpstr>
      <vt:lpstr>Методы и приемы</vt:lpstr>
      <vt:lpstr>Традиционные формы работы</vt:lpstr>
      <vt:lpstr>Пальчиковые игры</vt:lpstr>
      <vt:lpstr>Раскраски</vt:lpstr>
      <vt:lpstr>Шнуровки</vt:lpstr>
      <vt:lpstr>Нетрадиционные формы работы</vt:lpstr>
      <vt:lpstr>Презентация PowerPoint</vt:lpstr>
      <vt:lpstr>Работа с грецкими орехами и фольгой</vt:lpstr>
      <vt:lpstr>Квилинг</vt:lpstr>
      <vt:lpstr>Массаж кистей рук и пальцев</vt:lpstr>
      <vt:lpstr>Работа с педагогами</vt:lpstr>
      <vt:lpstr>Методическая база</vt:lpstr>
      <vt:lpstr>Диаграмма развития моторной сферы</vt:lpstr>
      <vt:lpstr>Вывод:</vt:lpstr>
      <vt:lpstr>Литература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Елена</dc:creator>
  <cp:lastModifiedBy>User</cp:lastModifiedBy>
  <cp:revision>62</cp:revision>
  <dcterms:created xsi:type="dcterms:W3CDTF">2014-08-10T07:57:19Z</dcterms:created>
  <dcterms:modified xsi:type="dcterms:W3CDTF">2015-02-24T08:16:14Z</dcterms:modified>
</cp:coreProperties>
</file>