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6" r:id="rId5"/>
    <p:sldId id="260" r:id="rId6"/>
    <p:sldId id="263" r:id="rId7"/>
    <p:sldId id="261" r:id="rId8"/>
    <p:sldId id="268" r:id="rId9"/>
    <p:sldId id="269" r:id="rId10"/>
    <p:sldId id="270" r:id="rId11"/>
    <p:sldId id="262" r:id="rId12"/>
    <p:sldId id="264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Группа дошкольного возраста </a:t>
            </a:r>
            <a:br>
              <a:rPr lang="ru-RU" b="1" dirty="0" smtClean="0"/>
            </a:br>
            <a:r>
              <a:rPr lang="ru-RU" b="1" dirty="0" smtClean="0"/>
              <a:t>с 4 до 5 лет</a:t>
            </a:r>
            <a:endParaRPr lang="ru-RU" b="1" dirty="0"/>
          </a:p>
        </p:txBody>
      </p:sp>
      <p:pic>
        <p:nvPicPr>
          <p:cNvPr id="5" name="Melodii_bez_slov_-_Detskaya_klassika_-_trek_1_(iPlayer.fm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sp>
        <p:nvSpPr>
          <p:cNvPr id="4" name="TextBox 3"/>
          <p:cNvSpPr txBox="1"/>
          <p:nvPr/>
        </p:nvSpPr>
        <p:spPr>
          <a:xfrm>
            <a:off x="3635896" y="5373216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МБДОУ </a:t>
            </a:r>
            <a:r>
              <a:rPr lang="ru-RU" sz="4000" b="1" dirty="0" err="1" smtClean="0"/>
              <a:t>дс</a:t>
            </a:r>
            <a:r>
              <a:rPr lang="ru-RU" sz="4000" b="1" dirty="0" smtClean="0"/>
              <a:t> № 32 «Теремок»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230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3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7944" y="281608"/>
            <a:ext cx="507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+mj-lt"/>
              </a:rPr>
              <a:t>Няне помогаем, в группе прибираем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+mj-lt"/>
              </a:rPr>
              <a:t>В руки леечку возьмём и цветочки мы польём</a:t>
            </a:r>
            <a:endParaRPr lang="ru-RU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122" name="Picture 2" descr="F:\Новая папка (2)\SDC10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590" y="1628800"/>
            <a:ext cx="3899925" cy="292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5752" y="4965267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+mj-lt"/>
              </a:rPr>
              <a:t>Уголок этот книжным домом зовут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+mj-lt"/>
              </a:rPr>
              <a:t>Здесь разные книжки на полках живут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+mj-lt"/>
              </a:rPr>
              <a:t>Детишкам желающим многое знать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+mj-lt"/>
              </a:rPr>
              <a:t>Могут о многом они  рассказать.</a:t>
            </a:r>
            <a:endParaRPr lang="ru-RU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123" name="Picture 3" descr="F:\Новая папка (2)\SDC100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37" y="1363461"/>
            <a:ext cx="3635896" cy="27269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36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Новая папка (2)\SDC10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78" y="188640"/>
            <a:ext cx="3936437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Новая папка (2)\SDC100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462" y="2340496"/>
            <a:ext cx="4283968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Новая папка (2)\SDC100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78" y="3465659"/>
            <a:ext cx="4216557" cy="31624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05462" y="188640"/>
            <a:ext cx="38829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На площадку мы ходили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Птичкам семечки носили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Птички ждут нас каждый раз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Птички очень любят нас.</a:t>
            </a:r>
            <a:endParaRPr lang="ru-RU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840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 (2)\SDC101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0678"/>
            <a:ext cx="3768419" cy="28263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Новая папка (2)\SDC10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929" y="2780928"/>
            <a:ext cx="4452004" cy="333900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260648"/>
            <a:ext cx="3356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+mj-lt"/>
              </a:rPr>
              <a:t>Мы гуляли, мы играли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+mj-lt"/>
              </a:rPr>
              <a:t>И немножечко устали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+mj-lt"/>
              </a:rPr>
              <a:t>Чтобы сил ещё набрать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+mj-lt"/>
              </a:rPr>
              <a:t>Надо нам чуть – чуть поспать.</a:t>
            </a:r>
            <a:endParaRPr lang="ru-RU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0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2780928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Перелистана страница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И окончен наш рассказ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Наша группа «Радуга»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Будет рада видеть вас!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574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61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prstTxWarp prst="textDoubleWave1">
              <a:avLst/>
            </a:prstTxWarp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А это мы!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97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Arial"/>
              </a:rPr>
              <a:t>Наша группа дружная –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Умная, послушная,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Песни </a:t>
            </a:r>
            <a:r>
              <a:rPr lang="ru-RU" b="1" i="1" dirty="0" err="1">
                <a:solidFill>
                  <a:srgbClr val="FF0000"/>
                </a:solidFill>
                <a:latin typeface="Arial"/>
              </a:rPr>
              <a:t>распевальная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И очень рисовальная.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Я сейчас всю группу нашу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Всеми красками раскрашу,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Пусть весёлый наш портрет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  <a:latin typeface="Arial"/>
              </a:rPr>
              <a:t>Улыбается сто лет!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74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260648"/>
            <a:ext cx="6228184" cy="4525963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/>
              </a:rPr>
              <a:t>Все здоровы, все в порядке</a:t>
            </a:r>
            <a:br>
              <a:rPr lang="ru-RU" sz="2400" b="1" i="1" dirty="0">
                <a:solidFill>
                  <a:srgbClr val="00B050"/>
                </a:solidFill>
                <a:latin typeface="Times New Roman"/>
              </a:rPr>
            </a:br>
            <a:r>
              <a:rPr lang="ru-RU" sz="2400" b="1" i="1" dirty="0">
                <a:solidFill>
                  <a:srgbClr val="00B050"/>
                </a:solidFill>
                <a:latin typeface="Times New Roman"/>
              </a:rPr>
              <a:t>Наклоняться нам не лень.</a:t>
            </a:r>
            <a:br>
              <a:rPr lang="ru-RU" sz="2400" b="1" i="1" dirty="0">
                <a:solidFill>
                  <a:srgbClr val="00B050"/>
                </a:solidFill>
                <a:latin typeface="Times New Roman"/>
              </a:rPr>
            </a:br>
            <a:r>
              <a:rPr lang="ru-RU" sz="2400" b="1" i="1" dirty="0">
                <a:solidFill>
                  <a:srgbClr val="00B050"/>
                </a:solidFill>
                <a:latin typeface="Times New Roman"/>
              </a:rPr>
              <a:t>Хорошо, когда с зарядки</a:t>
            </a:r>
            <a:br>
              <a:rPr lang="ru-RU" sz="2400" b="1" i="1" dirty="0">
                <a:solidFill>
                  <a:srgbClr val="00B050"/>
                </a:solidFill>
                <a:latin typeface="Times New Roman"/>
              </a:rPr>
            </a:br>
            <a:r>
              <a:rPr lang="ru-RU" sz="2400" b="1" i="1" dirty="0">
                <a:solidFill>
                  <a:srgbClr val="00B050"/>
                </a:solidFill>
                <a:latin typeface="Times New Roman"/>
              </a:rPr>
              <a:t>Начинаешь каждый день!</a:t>
            </a:r>
            <a:endParaRPr lang="ru-RU" sz="2400" i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F:\Новая папка (2)\SDC1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840426" cy="2880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Новая папка (2)\SDC1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4187957" cy="31409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Новая папка (2)\SDC100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3737653" cy="2803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207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440012"/>
            <a:ext cx="4367336" cy="208823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+mj-lt"/>
              </a:rPr>
              <a:t>Мы за столиком сидим,</a:t>
            </a:r>
            <a:br>
              <a:rPr lang="ru-RU" sz="2000" b="1" dirty="0">
                <a:solidFill>
                  <a:srgbClr val="7030A0"/>
                </a:solidFill>
                <a:latin typeface="+mj-lt"/>
              </a:rPr>
            </a:br>
            <a:r>
              <a:rPr lang="ru-RU" sz="2000" b="1" dirty="0">
                <a:solidFill>
                  <a:srgbClr val="7030A0"/>
                </a:solidFill>
                <a:latin typeface="+mj-lt"/>
              </a:rPr>
              <a:t>Вкусный </a:t>
            </a: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мы обед </a:t>
            </a:r>
            <a:r>
              <a:rPr lang="ru-RU" sz="2000" b="1" dirty="0">
                <a:solidFill>
                  <a:srgbClr val="7030A0"/>
                </a:solidFill>
                <a:latin typeface="+mj-lt"/>
              </a:rPr>
              <a:t>едим.</a:t>
            </a:r>
            <a:br>
              <a:rPr lang="ru-RU" sz="2000" b="1" dirty="0">
                <a:solidFill>
                  <a:srgbClr val="7030A0"/>
                </a:solidFill>
                <a:latin typeface="+mj-lt"/>
              </a:rPr>
            </a:br>
            <a:r>
              <a:rPr lang="ru-RU" sz="2000" b="1" dirty="0">
                <a:solidFill>
                  <a:srgbClr val="7030A0"/>
                </a:solidFill>
                <a:latin typeface="+mj-lt"/>
              </a:rPr>
              <a:t>Постарались повара,</a:t>
            </a:r>
            <a:br>
              <a:rPr lang="ru-RU" sz="2000" b="1" dirty="0">
                <a:solidFill>
                  <a:srgbClr val="7030A0"/>
                </a:solidFill>
                <a:latin typeface="+mj-lt"/>
              </a:rPr>
            </a:br>
            <a:r>
              <a:rPr lang="ru-RU" sz="2000" b="1" dirty="0">
                <a:solidFill>
                  <a:srgbClr val="7030A0"/>
                </a:solidFill>
                <a:latin typeface="+mj-lt"/>
              </a:rPr>
              <a:t>Приготовили с </a:t>
            </a: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утра.</a:t>
            </a:r>
            <a:endParaRPr lang="ru-RU" sz="2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050" name="Picture 2" descr="F:\Новая папка (2)\SDC1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606">
            <a:off x="4658563" y="3341338"/>
            <a:ext cx="4065644" cy="3083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3339" y="4581128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Все хотят дежурным быть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Чтобы всем руководить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Ведь дежурить каждый день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Малышам совсем не лень.</a:t>
            </a:r>
            <a:endParaRPr lang="ru-RU" sz="2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026" name="Picture 2" descr="F:\Новая папка (2)\SDC1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69" y="453898"/>
            <a:ext cx="3899925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224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024" y="3933056"/>
            <a:ext cx="417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Заниматься интересно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Многому научимся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Любознательны мы очень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С нами не соскучишься</a:t>
            </a:r>
            <a:endParaRPr lang="ru-RU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0" name="Picture 2" descr="F:\Новая папка (2)\SDC10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589" y="188640"/>
            <a:ext cx="3515883" cy="26369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Новая папка (2)\SDC10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01751"/>
            <a:ext cx="3600400" cy="27003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Новая папка (2)\SDC1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3537013"/>
            <a:ext cx="3755908" cy="28169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8639"/>
            <a:ext cx="468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+mj-lt"/>
              </a:rPr>
              <a:t>Детки в садике живут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+mj-lt"/>
              </a:rPr>
              <a:t>Здесь играют и поют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+mj-lt"/>
              </a:rPr>
              <a:t>Детский сад – второй наш дом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+mj-lt"/>
              </a:rPr>
              <a:t>Как тепло, уютно в нём!</a:t>
            </a:r>
            <a:endParaRPr lang="ru-RU" sz="20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3074" name="Picture 2" descr="G:\фото\IMG_20150908_0944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3821621" cy="509549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Новая папка (2)\SDC100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58" y="2348880"/>
            <a:ext cx="4537207" cy="340290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7633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76056" y="188640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Раз, два, три, четыре, пять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Очень любим мы играть.</a:t>
            </a:r>
            <a:endParaRPr lang="ru-RU" sz="20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099" name="Picture 3" descr="F:\Новая папка (2)\SDC100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92455"/>
            <a:ext cx="3707904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Новая папка (2)\SDC10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4" y="3501008"/>
            <a:ext cx="3995936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Новая папка (2)\SDC100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12" y="201751"/>
            <a:ext cx="3667000" cy="2750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492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178</Words>
  <Application>Microsoft Office PowerPoint</Application>
  <PresentationFormat>Экран (4:3)</PresentationFormat>
  <Paragraphs>38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Группа дошкольного возраста  с 4 до 5 лет</vt:lpstr>
      <vt:lpstr>Презентация PowerPoint</vt:lpstr>
      <vt:lpstr>А это мы!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18</cp:revision>
  <dcterms:created xsi:type="dcterms:W3CDTF">2016-05-04T16:31:05Z</dcterms:created>
  <dcterms:modified xsi:type="dcterms:W3CDTF">2016-05-13T19:34:06Z</dcterms:modified>
</cp:coreProperties>
</file>