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6" r:id="rId5"/>
    <p:sldId id="262" r:id="rId6"/>
    <p:sldId id="263" r:id="rId7"/>
    <p:sldId id="264" r:id="rId8"/>
    <p:sldId id="265" r:id="rId9"/>
    <p:sldId id="269" r:id="rId10"/>
    <p:sldId id="267" r:id="rId11"/>
    <p:sldId id="268" r:id="rId12"/>
    <p:sldId id="27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DE81"/>
    <a:srgbClr val="CC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>
      <p:cViewPr varScale="1">
        <p:scale>
          <a:sx n="74" d="100"/>
          <a:sy n="74" d="100"/>
        </p:scale>
        <p:origin x="115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6FBFC-32E4-4736-95FA-18BBC2341A02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EA59D-E14E-45A3-9675-6C429CB568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CE3D0-28C0-4A0E-97A4-9C04CC5E3525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C7EA7-7415-4421-A722-BFC322ACB4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643CD-9499-430A-ABEA-157E8F235DC1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289BC-1247-47D8-B091-97366F9EA2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CC930-084D-4332-AEE7-B193CEE1236F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008CE-1F11-4A9E-A11C-42D3EFE6A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195FD-B9B5-47DE-82DA-D12AD4970C69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82A04-18D7-4C9B-BC9A-DBC9903BD8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E9732-3486-4149-8D4C-C2DA89A18700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1F82C-A4D8-4861-A930-235F9E343D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03308-8313-456D-9140-8405870872A8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0C8E4-5163-41F1-8875-5850EE1A5E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A939E-7223-4570-9AFC-F5BA7AB8457E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DB632-23FD-4242-80D9-5CF4758BED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D4075-0E8E-4F48-B161-7DD830FF3445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33B8F-49BB-4426-AC41-50592A5F4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F2FE5-A42B-4809-90E8-60B35DBD418F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80B1D-E36D-4B04-8CF7-635B80D71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8730D-B742-4DC6-8EA3-D1F50D23A571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F06D0-AB5A-42DB-8C8F-693110D2D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9E91E1-5034-49C3-895F-A755FDB3DB4D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60203A-904A-489F-85B4-1F3F7DBEDB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Капля 7"/>
          <p:cNvSpPr/>
          <p:nvPr userDrawn="1"/>
        </p:nvSpPr>
        <p:spPr>
          <a:xfrm rot="16200000">
            <a:off x="1165312" y="-1057808"/>
            <a:ext cx="6597352" cy="8712968"/>
          </a:xfrm>
          <a:prstGeom prst="teardrop">
            <a:avLst/>
          </a:prstGeom>
          <a:gradFill flip="none" rotWithShape="1">
            <a:gsLst>
              <a:gs pos="0">
                <a:srgbClr val="FFDE81">
                  <a:tint val="66000"/>
                  <a:satMod val="160000"/>
                </a:srgbClr>
              </a:gs>
              <a:gs pos="50000">
                <a:srgbClr val="FFDE81">
                  <a:tint val="44500"/>
                  <a:satMod val="160000"/>
                </a:srgbClr>
              </a:gs>
              <a:gs pos="100000">
                <a:srgbClr val="FFDE81">
                  <a:tint val="23500"/>
                  <a:satMod val="160000"/>
                </a:srgbClr>
              </a:gs>
            </a:gsLst>
            <a:lin ang="5400000" scaled="1"/>
            <a:tileRect/>
          </a:gradFill>
          <a:ln w="215900" cmpd="thickThin">
            <a:solidFill>
              <a:srgbClr val="663300"/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4" name="Рисунок 8" descr="69415789_02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92950" y="4311650"/>
            <a:ext cx="1925638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Рисунок 10" descr="69415885_07.pn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7950" y="4581525"/>
            <a:ext cx="1223963" cy="212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7" name="Picture 5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850" y="0"/>
            <a:ext cx="18351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53847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В детский садик я хожу,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Там с ребятами дружу.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В игры разные играем,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Книжки хором мы читаем.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Любим петь и рисовать,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Сада лучше не сыскать.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Как здесь любят </a:t>
            </a:r>
            <a:r>
              <a:rPr lang="ru-RU" dirty="0" err="1" smtClean="0">
                <a:solidFill>
                  <a:srgbClr val="FF0000"/>
                </a:solidFill>
                <a:latin typeface="Segoe UI" panose="020B0502040204020203" pitchFamily="34" charset="0"/>
              </a:rPr>
              <a:t>малышат</a:t>
            </a:r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.</a:t>
            </a:r>
            <a:endParaRPr lang="ru-RU" dirty="0">
              <a:solidFill>
                <a:srgbClr val="FF0000"/>
              </a:solidFill>
              <a:latin typeface="Segoe UI" panose="020B0502040204020203" pitchFamily="34" charset="0"/>
            </a:endParaRPr>
          </a:p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Ах, какой чудесный сад!</a:t>
            </a:r>
          </a:p>
          <a:p>
            <a:pPr algn="ctr"/>
            <a:r>
              <a:rPr lang="ru-RU" dirty="0">
                <a:solidFill>
                  <a:srgbClr val="333333"/>
                </a:solidFill>
                <a:latin typeface="Segoe UI" panose="020B0502040204020203" pitchFamily="34" charset="0"/>
              </a:rPr>
              <a:t> </a:t>
            </a:r>
            <a:endParaRPr lang="ru-RU" b="0" i="0" dirty="0">
              <a:solidFill>
                <a:srgbClr val="333333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1700808"/>
            <a:ext cx="3859102" cy="32128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746701"/>
            <a:ext cx="65027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группы раннего возраста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1.5 до 3 лет)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336234"/>
            <a:ext cx="4155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МБДОУ Детский сад №32 «Теремок»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5486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Вот воспитатель позвал на обед,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Вкусней и приятней занятия нет.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После игры подкрепиться ведь надо,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Жаль, на обед не дают шоколада.</a:t>
            </a:r>
            <a:endParaRPr lang="ru-RU" b="0" i="0" dirty="0">
              <a:solidFill>
                <a:srgbClr val="FF0000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3347864" cy="20608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916832"/>
            <a:ext cx="3528392" cy="20608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27736"/>
            <a:ext cx="3456384" cy="201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992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40466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После обеда в кроватку бай-бай,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Сытый, довольный глаза закрывай.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А вечером мама придет, заберет.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Segoe UI" panose="020B0502040204020203" pitchFamily="34" charset="0"/>
              </a:rPr>
              <a:t>Все-таки дети везучий народ!</a:t>
            </a:r>
            <a:endParaRPr lang="ru-RU" b="0" i="0" dirty="0">
              <a:solidFill>
                <a:srgbClr val="FF0000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86508"/>
            <a:ext cx="3096344" cy="25785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86508"/>
            <a:ext cx="3456384" cy="257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98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404664"/>
            <a:ext cx="3255546" cy="13168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988840"/>
            <a:ext cx="3237257" cy="19630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077072"/>
            <a:ext cx="3312368" cy="2088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988839"/>
            <a:ext cx="3203848" cy="196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669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235" y="404664"/>
            <a:ext cx="3401863" cy="2414225"/>
          </a:xfrm>
          <a:prstGeom prst="rect">
            <a:avLst/>
          </a:prstGeom>
        </p:spPr>
      </p:pic>
      <p:pic>
        <p:nvPicPr>
          <p:cNvPr id="4" name="Picture 2" descr="http://a2b2.ru/storage/images/kindergardens/7963/section/28507/25151_preview_previewv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67" y="1268760"/>
            <a:ext cx="1253053" cy="171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3063417"/>
            <a:ext cx="1579001" cy="10425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4380" y="1268760"/>
            <a:ext cx="1701727" cy="17946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5229" y="3035614"/>
            <a:ext cx="1719221" cy="1316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3799" y="3584670"/>
            <a:ext cx="1800200" cy="17337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2128" y="5318405"/>
            <a:ext cx="2542252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87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692696"/>
            <a:ext cx="5688632" cy="41764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4869160"/>
            <a:ext cx="3121423" cy="13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61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76672"/>
            <a:ext cx="2993395" cy="1316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620688"/>
            <a:ext cx="2952328" cy="2016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32856"/>
            <a:ext cx="2808312" cy="24208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944" y="3509628"/>
            <a:ext cx="295232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811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48680"/>
            <a:ext cx="2880320" cy="24482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23928" y="2996952"/>
            <a:ext cx="38343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детском саду собрались ребятишки.</a:t>
            </a:r>
          </a:p>
          <a:p>
            <a:pPr algn="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Кто-то с машинкой, кто с плюшевым мишкой.</a:t>
            </a:r>
          </a:p>
          <a:p>
            <a:pPr algn="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играет и счастлив вполне,</a:t>
            </a:r>
          </a:p>
          <a:p>
            <a:pPr algn="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Вот где раздолье лихой ребятне</a:t>
            </a:r>
            <a:r>
              <a:rPr lang="ru-RU" dirty="0">
                <a:solidFill>
                  <a:srgbClr val="333333"/>
                </a:solidFill>
                <a:latin typeface="Segoe UI" panose="020B0502040204020203" pitchFamily="34" charset="0"/>
              </a:rPr>
              <a:t>.</a:t>
            </a:r>
            <a:endParaRPr lang="ru-RU" i="0" dirty="0">
              <a:solidFill>
                <a:srgbClr val="333333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882" y="548680"/>
            <a:ext cx="2952328" cy="24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012976"/>
            <a:ext cx="2859782" cy="27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18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20688"/>
            <a:ext cx="2816596" cy="13168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3430" y="836712"/>
            <a:ext cx="2952328" cy="19235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924944"/>
            <a:ext cx="3003798" cy="2808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02" y="1937538"/>
            <a:ext cx="2771378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938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747" y="980728"/>
            <a:ext cx="3036071" cy="12241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460" y="2996952"/>
            <a:ext cx="2810500" cy="2160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2996952"/>
            <a:ext cx="2737341" cy="2160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59" y="620688"/>
            <a:ext cx="2846145" cy="225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80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2348880"/>
            <a:ext cx="3505504" cy="26885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692696"/>
            <a:ext cx="2664183" cy="1800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148" y="2818893"/>
            <a:ext cx="2987824" cy="22185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76" y="368660"/>
            <a:ext cx="3024336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76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980728"/>
            <a:ext cx="24236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Чистая водичка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Моет деткам личико.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Танечке-ладошки,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Пальчики-Антошке.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980728"/>
            <a:ext cx="3131840" cy="23488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952" y="3573016"/>
            <a:ext cx="3582144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012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Шаблон 2</Template>
  <TotalTime>97</TotalTime>
  <Words>148</Words>
  <Application>Microsoft Office PowerPoint</Application>
  <PresentationFormat>Экран (4:3)</PresentationFormat>
  <Paragraphs>28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Segoe UI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11</cp:revision>
  <dcterms:created xsi:type="dcterms:W3CDTF">2016-04-23T11:10:08Z</dcterms:created>
  <dcterms:modified xsi:type="dcterms:W3CDTF">2016-04-23T12:47:30Z</dcterms:modified>
</cp:coreProperties>
</file>