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2" r:id="rId19"/>
    <p:sldId id="276" r:id="rId20"/>
    <p:sldId id="274" r:id="rId21"/>
    <p:sldId id="275" r:id="rId22"/>
    <p:sldId id="278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C5C5-3618-474C-B1E3-BFDC4F31997B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CB95E0B-00B6-40F6-9198-1BC85D75912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C5C5-3618-474C-B1E3-BFDC4F31997B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5E0B-00B6-40F6-9198-1BC85D7591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C5C5-3618-474C-B1E3-BFDC4F31997B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5E0B-00B6-40F6-9198-1BC85D7591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C5C5-3618-474C-B1E3-BFDC4F31997B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5E0B-00B6-40F6-9198-1BC85D7591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C5C5-3618-474C-B1E3-BFDC4F31997B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5E0B-00B6-40F6-9198-1BC85D75912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C5C5-3618-474C-B1E3-BFDC4F31997B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5E0B-00B6-40F6-9198-1BC85D7591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C5C5-3618-474C-B1E3-BFDC4F31997B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5E0B-00B6-40F6-9198-1BC85D7591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C5C5-3618-474C-B1E3-BFDC4F31997B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5E0B-00B6-40F6-9198-1BC85D7591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C5C5-3618-474C-B1E3-BFDC4F31997B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5E0B-00B6-40F6-9198-1BC85D7591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C5C5-3618-474C-B1E3-BFDC4F31997B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5E0B-00B6-40F6-9198-1BC85D75912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C5C5-3618-474C-B1E3-BFDC4F31997B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95E0B-00B6-40F6-9198-1BC85D75912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379C5C5-3618-474C-B1E3-BFDC4F31997B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CB95E0B-00B6-40F6-9198-1BC85D75912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презентация проф_ДОУ\12професси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90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Риелтор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42" name="Picture 2" descr="C:\Users\User\Desktop\презентация проф_ДОУ\11риэлто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136904" cy="48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998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Промоутер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C:\Users\User\Desktop\презентация проф_ДОУ\12промоуте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28092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476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Физкультминутка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Мы в профессии играли  - ходьба на месте,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В миг мы лётчиками стали! - прямые руки в стороны,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В самолёте полетали - покружиться вокруг себя,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И шофёрами вдруг стали!-  ходьба на месте,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Руль теперь в руках у нас- руки перед собой, «держим руль»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Быстро едем, просто класс! - бег вокруг себя с рулем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А теперь на стройке мы-  ходьба на месте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Кладём ровно кирпичи. - руки перед собой согнуты в локтях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Раз- кирпич и два, и три – поднимаем руки вверх.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Строим дом мы, посмотри!-  соединить прямые руки над головой.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Вот закончена игра,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Нам на стульчики пора.</a:t>
            </a:r>
          </a:p>
        </p:txBody>
      </p:sp>
    </p:spTree>
    <p:extLst>
      <p:ext uri="{BB962C8B-B14F-4D97-AF65-F5344CB8AC3E}">
        <p14:creationId xmlns:p14="http://schemas.microsoft.com/office/powerpoint/2010/main" val="2815984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63146_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531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er\Desktop\презентация проф_ДОУ\13стальцех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1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7282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512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esktop\презентация проф_ДОУ\24разливка стал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236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007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430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294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трубочист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ser\Desktop\презентация проф_ДОУ\2трубочис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63284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68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547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6193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презентация проф_ДОУ\16цветные металл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62124"/>
            <a:ext cx="8568952" cy="476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Цветные металлы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6467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презентация проф_ДОУ\17золот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1"/>
            <a:ext cx="295232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презентация проф_ДОУ\19серебро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57175"/>
            <a:ext cx="2664296" cy="180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презентация проф_ДОУ\21платин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2"/>
            <a:ext cx="295232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презентация проф_ДОУ\22золото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76872"/>
            <a:ext cx="601266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272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Кучер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User\Desktop\презентация проф_ДОУ\3куче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42493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140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Плевальщик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User\Desktop\презентация проф_ДОУ\4плевальщ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662473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853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фармацевт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User\Desktop\презентация проф_ДОУ\5фармацев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3"/>
            <a:ext cx="8424936" cy="518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413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Официант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User\Desktop\презентация проф_ДОУ\6официан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136904" cy="491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934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ветеринар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User\Desktop\презентация проф_ДОУ\7ветерина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8352928" cy="490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719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Мультипликатор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194" name="Picture 2" descr="C:\Users\User\Desktop\презентация проф_ДОУ\8мультипликато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35292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538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Диетолог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C:\Users\User\Desktop\презентация проф_ДОУ\9диетолог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628800"/>
            <a:ext cx="8568953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9993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55</TotalTime>
  <Words>22</Words>
  <Application>Microsoft Office PowerPoint</Application>
  <PresentationFormat>Экран (4:3)</PresentationFormat>
  <Paragraphs>13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Аптека</vt:lpstr>
      <vt:lpstr>Презентация PowerPoint</vt:lpstr>
      <vt:lpstr>трубочист</vt:lpstr>
      <vt:lpstr>Кучер</vt:lpstr>
      <vt:lpstr>Плевальщик</vt:lpstr>
      <vt:lpstr>фармацевт</vt:lpstr>
      <vt:lpstr>Официант</vt:lpstr>
      <vt:lpstr>ветеринар</vt:lpstr>
      <vt:lpstr>Мультипликатор</vt:lpstr>
      <vt:lpstr>Диетолог</vt:lpstr>
      <vt:lpstr>Риелтор</vt:lpstr>
      <vt:lpstr>Промоутер</vt:lpstr>
      <vt:lpstr>Физкультминутка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Цветные металлы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2018-01-31T08:20:53Z</dcterms:created>
  <dcterms:modified xsi:type="dcterms:W3CDTF">2018-01-31T09:37:40Z</dcterms:modified>
</cp:coreProperties>
</file>