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0" r:id="rId5"/>
    <p:sldId id="262" r:id="rId6"/>
    <p:sldId id="257" r:id="rId7"/>
    <p:sldId id="261" r:id="rId8"/>
    <p:sldId id="265" r:id="rId9"/>
    <p:sldId id="266" r:id="rId10"/>
    <p:sldId id="258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40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045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82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2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8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47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75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13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01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86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911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81470-B08A-48A6-B64D-03B748D5B9EB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59335-9CE1-4C55-A240-F017066433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50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8348" y="2663444"/>
            <a:ext cx="671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«Стань заметней на дороге!»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06529" y="4790941"/>
            <a:ext cx="3744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старшей группы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Крюкова М.А.         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65927" y="1429555"/>
            <a:ext cx="8002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№32 «Теремок»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/>
              <a:t> 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7155"/>
            <a:ext cx="1882529" cy="202422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8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9" name="Рисунок 8" descr="1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6058" y="381000"/>
            <a:ext cx="11103428" cy="60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4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4" name="Рисунок 3" descr="zasvetis_2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743" y="348342"/>
            <a:ext cx="11234057" cy="6074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2113" y="3048001"/>
            <a:ext cx="9514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детям купите , родители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пусть на дороге их видят водители!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mamasvjet_assortimjent_aksjessuary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87827" y="404055"/>
            <a:ext cx="11016343" cy="243885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Рисунок 8" descr="image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2184" y="3445329"/>
            <a:ext cx="1933303" cy="3020786"/>
          </a:xfrm>
          <a:prstGeom prst="roundRect">
            <a:avLst/>
          </a:prstGeom>
          <a:ln w="57150">
            <a:noFill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potsFrameColour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1521245026058_540565_1440x960_152124502653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54687" y="580886"/>
            <a:ext cx="3962400" cy="2815458"/>
          </a:xfrm>
          <a:prstGeom prst="round2SameRect">
            <a:avLst>
              <a:gd name="adj1" fmla="val 16667"/>
              <a:gd name="adj2" fmla="val 26991"/>
            </a:avLst>
          </a:prstGeom>
          <a:ln w="57150">
            <a:solidFill>
              <a:srgbClr val="00B05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66058" y="522515"/>
            <a:ext cx="109945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Пешеходы являются одной из наименее защищенных категорий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участников дорожного движения - именно на них ежегодно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приходится треть от всех дорожных происшествий.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период с октября по декабрь приходится более трети  ДТП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пострадавшими за год.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Аварии с пешеходами чаще происходят в вечернее время и в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 недели, большая часть среди пострадавших - именно пешеходы.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Одна из причин таких наездов - водители не видят людей на шоссе.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172" y="4332512"/>
            <a:ext cx="5769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пешеходы обязаны носить на одежде светоотражающие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элементы при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движении по проезжей части вне населенных пунктов в темное время суток. Ранее ношение светоотражателей носило рекомендательный характер.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og_og_1462878265226486628 (2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96686" y="3309257"/>
            <a:ext cx="4550229" cy="2729631"/>
          </a:xfrm>
          <a:prstGeom prst="roundRect">
            <a:avLst/>
          </a:prstGeom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image_image_313572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6058" y="435429"/>
            <a:ext cx="11125199" cy="6030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8" name="Рисунок 7" descr="rasstoyanie-far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742" y="391142"/>
            <a:ext cx="11125201" cy="607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5144" y="631371"/>
            <a:ext cx="92539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Водителю легче заметить одежду ярких цветов!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нужно носить на одежде светоотражающие элементы–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ФЛИКЕРЫ!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29845157af860dc8e1f6f6251e35b3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32757" y="3374572"/>
            <a:ext cx="4408713" cy="2939142"/>
          </a:xfrm>
          <a:prstGeom prst="round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6" name="Рисунок 5" descr="150418512120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900318" y="2384445"/>
            <a:ext cx="2963624" cy="3885725"/>
          </a:xfrm>
          <a:prstGeom prst="roundRect">
            <a:avLst/>
          </a:prstGeom>
          <a:ln w="571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6207" y="757644"/>
            <a:ext cx="107234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" name="Рисунок 7" descr="maxresdefault (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06812" y="4774319"/>
            <a:ext cx="2872064" cy="1615536"/>
          </a:xfrm>
          <a:prstGeom prst="round2Same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41405" y="468351"/>
            <a:ext cx="1084923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Многие гениальные изобретения в науке и технике были сделаны только благодаря наблюдению за природой и живым миром планеты.  Особенности зрения кошек и сов были использованы при разработке приборов ночного видения или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катафотов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7265" y="1334530"/>
            <a:ext cx="1074967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История «кошачьих глаз», то есть пассивной системы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катафотов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началась в 1933 году в Великобритании. Их создателем был Перси Шоу, владелец небольшой фирмы, занимающейся строительством и ремонтом дорог. Согласно одной из версии, Шоу, возвращаясь ночью домой, увидел кота на обочине, в чьих глазах отражались фары его автомобиля.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1521" y="2455817"/>
            <a:ext cx="103588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Вдохновленный этим «дьявольским» видением, он в дальнейшей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своей деятельности полностью переключился на изобретение,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развитие и улучшение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световозвращателей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Оказывается в темноте глаз кошки широко открыт, поэтому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него попадает весь свет от фары или фонаря. Задняя стенка глаза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покрыта специальным веществом, напоминающим отполированное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серебро. Она отражает каждый лучик света, проникающий в глаз.</a:t>
            </a:r>
          </a:p>
          <a:p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939113" y="518983"/>
            <a:ext cx="6796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чего все началось…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cateye-2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721027" y="2818157"/>
            <a:ext cx="4671901" cy="2816524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246241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30778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5543" y="631371"/>
            <a:ext cx="106026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 – ЭТО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Светоотражающие элементы  (светоотражатели) предназначены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увеличения видимости пешеходов в темное время суток.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841204068_md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32915" y="2503713"/>
            <a:ext cx="3483429" cy="3483429"/>
          </a:xfrm>
          <a:prstGeom prst="rect">
            <a:avLst/>
          </a:prstGeom>
        </p:spPr>
      </p:pic>
      <p:pic>
        <p:nvPicPr>
          <p:cNvPr id="7" name="Рисунок 6" descr="YmPQOrTZlUo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19051" y="2562549"/>
            <a:ext cx="4976948" cy="3573293"/>
          </a:xfrm>
          <a:prstGeom prst="roundRect">
            <a:avLst/>
          </a:prstGeom>
          <a:ln w="5715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pic>
        <p:nvPicPr>
          <p:cNvPr id="3" name="Рисунок 2" descr="img1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2514" y="391886"/>
            <a:ext cx="11125200" cy="6117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potsFrameColour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68887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7829" y="457200"/>
            <a:ext cx="105086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ношения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 быть видны с любого направления. Нельзя носить светоотражатель только с одной стороны. Проезжая с другой стороны водитель его просто не заметит.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На пешеходе должно находиться не менее 4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на левой и правой руках, на груди и спине. Чем больше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фликеров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тем лучше. Особенно это касается маленьких детей. Из-за своего маленького роста дети почти незаметны для автомобилиста.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должны прикрепляться к детским коляскам, санкам, скейтбордам, велосипедам и обязательно со всех сторон.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88129" y="2687410"/>
            <a:ext cx="1621770" cy="2189390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Рисунок 7" descr="14559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489371" y="2699656"/>
            <a:ext cx="1625601" cy="2438402"/>
          </a:xfrm>
          <a:prstGeom prst="round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9" name="Рисунок 8" descr="2432768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808765" y="2652485"/>
            <a:ext cx="2484664" cy="3312885"/>
          </a:xfrm>
          <a:prstGeom prst="round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</p:pic>
      <p:pic>
        <p:nvPicPr>
          <p:cNvPr id="10" name="Рисунок 9" descr="6f468d183fb02c75f50703cf5c835e5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9252856" y="4682473"/>
            <a:ext cx="2263205" cy="1696556"/>
          </a:xfrm>
          <a:prstGeom prst="round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</p:pic>
      <p:pic>
        <p:nvPicPr>
          <p:cNvPr id="11" name="Рисунок 10" descr="y_e54575f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44285" y="4571999"/>
            <a:ext cx="2394858" cy="1796144"/>
          </a:xfrm>
          <a:prstGeom prst="round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2510</TotalTime>
  <Words>310</Words>
  <Application>Microsoft Office PowerPoint</Application>
  <PresentationFormat>Произвольный</PresentationFormat>
  <Paragraphs>43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Марина</cp:lastModifiedBy>
  <cp:revision>61</cp:revision>
  <dcterms:created xsi:type="dcterms:W3CDTF">2018-10-19T11:17:47Z</dcterms:created>
  <dcterms:modified xsi:type="dcterms:W3CDTF">2019-11-13T10:46:30Z</dcterms:modified>
</cp:coreProperties>
</file>