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58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51" d="100"/>
          <a:sy n="51" d="100"/>
        </p:scale>
        <p:origin x="138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CBD762-4149-40EE-8EA4-F92D8EBB97FD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C4BA2-B71B-49B7-9874-03FC7B527C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397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C4BA2-B71B-49B7-9874-03FC7B527C4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042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 userDrawn="1"/>
        </p:nvSpPr>
        <p:spPr>
          <a:xfrm rot="21365376">
            <a:off x="342641" y="350577"/>
            <a:ext cx="8501046" cy="6156277"/>
          </a:xfrm>
          <a:prstGeom prst="rect">
            <a:avLst/>
          </a:prstGeom>
          <a:solidFill>
            <a:schemeClr val="accent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 rot="352294">
            <a:off x="353437" y="558538"/>
            <a:ext cx="8458738" cy="581458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 userDrawn="1"/>
        </p:nvSpPr>
        <p:spPr>
          <a:xfrm>
            <a:off x="428596" y="500042"/>
            <a:ext cx="8286808" cy="5929354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Rectangle 1"/>
          <p:cNvSpPr>
            <a:spLocks noChangeArrowheads="1"/>
          </p:cNvSpPr>
          <p:nvPr userDrawn="1"/>
        </p:nvSpPr>
        <p:spPr bwMode="auto">
          <a:xfrm>
            <a:off x="571472" y="6500834"/>
            <a:ext cx="109517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714348" y="2214554"/>
            <a:ext cx="500066" cy="500066"/>
            <a:chOff x="571472" y="3929066"/>
            <a:chExt cx="785818" cy="785818"/>
          </a:xfrm>
        </p:grpSpPr>
        <p:sp>
          <p:nvSpPr>
            <p:cNvPr id="16" name="Овал 15"/>
            <p:cNvSpPr/>
            <p:nvPr/>
          </p:nvSpPr>
          <p:spPr>
            <a:xfrm>
              <a:off x="571472" y="3929066"/>
              <a:ext cx="785818" cy="78581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7030A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714348" y="407194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 userDrawn="1"/>
        </p:nvGrpSpPr>
        <p:grpSpPr>
          <a:xfrm>
            <a:off x="714348" y="3214686"/>
            <a:ext cx="500066" cy="500066"/>
            <a:chOff x="571472" y="3929066"/>
            <a:chExt cx="785818" cy="785818"/>
          </a:xfrm>
        </p:grpSpPr>
        <p:sp>
          <p:nvSpPr>
            <p:cNvPr id="19" name="Овал 18"/>
            <p:cNvSpPr/>
            <p:nvPr/>
          </p:nvSpPr>
          <p:spPr>
            <a:xfrm>
              <a:off x="571472" y="3929066"/>
              <a:ext cx="785818" cy="78581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7030A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714348" y="407194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714348" y="4214818"/>
            <a:ext cx="500066" cy="500066"/>
            <a:chOff x="571472" y="3929066"/>
            <a:chExt cx="785818" cy="785818"/>
          </a:xfrm>
        </p:grpSpPr>
        <p:sp>
          <p:nvSpPr>
            <p:cNvPr id="22" name="Овал 21"/>
            <p:cNvSpPr/>
            <p:nvPr/>
          </p:nvSpPr>
          <p:spPr>
            <a:xfrm>
              <a:off x="571472" y="3929066"/>
              <a:ext cx="785818" cy="78581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7030A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714348" y="4071942"/>
              <a:ext cx="500066" cy="50006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3968" y="836712"/>
            <a:ext cx="4248472" cy="1056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800" b="1" i="1" dirty="0">
                <a:ln w="12700" cmpd="sng">
                  <a:solidFill>
                    <a:sysClr val="windowText" lastClr="000000"/>
                  </a:solidFill>
                  <a:prstDash val="solid"/>
                </a:ln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Дома с пользой посидим </a:t>
            </a:r>
          </a:p>
          <a:p>
            <a:pPr algn="ctr">
              <a:spcAft>
                <a:spcPts val="800"/>
              </a:spcAft>
            </a:pPr>
            <a:r>
              <a:rPr lang="ru-RU" sz="2800" b="1" i="1" dirty="0">
                <a:ln w="12700" cmpd="sng">
                  <a:solidFill>
                    <a:sysClr val="windowText" lastClr="000000"/>
                  </a:solidFill>
                  <a:prstDash val="solid"/>
                </a:ln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И здоровье сохраним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132856"/>
            <a:ext cx="7992888" cy="3664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Займемся делом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 </a:t>
            </a:r>
            <a:r>
              <a:rPr lang="ru-RU" sz="60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</a:t>
            </a:r>
            <a:r>
              <a:rPr lang="ru-RU" sz="6000" b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даленке</a:t>
            </a:r>
            <a:endParaRPr lang="ru-RU" sz="6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Средняя группа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1 здание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052736"/>
            <a:ext cx="7560840" cy="4644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Сейчас, в период вынужденной самоизоляции, дети вместе с родителями остались дома на продолжительное время. Но не стоит расстраиваться и впадать в уныние.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 Наше предложение родителям, дистанционно провести определенную деятельность с детьми, которая была запланирована до карантина, была оценена ими  положительно.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   В итоге наши ребята, занимаясь с родителями дистанционно, испытали чувства, будто они снова оказались в детском саду.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Рисование</a:t>
            </a:r>
          </a:p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Тема: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«Как колосок стал хлебушком»</a:t>
            </a:r>
          </a:p>
          <a:p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Цель: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 закрепить знания детей о хлебобулочных изделиях, о том из чего их пекут; как мука попадает в пекарни, работать красками; развивать логическое мышление; закреплять умение чисто промывать кисть перед использованием краски другого цвета.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2132856"/>
            <a:ext cx="2520280" cy="33603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157572"/>
            <a:ext cx="2499742" cy="333298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450" y="2157572"/>
            <a:ext cx="2520280" cy="33603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394856" y="5490561"/>
            <a:ext cx="2642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Пантелеевых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«Владу и Мирославе вдвоем веселее рисовать»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08412" y="5517944"/>
            <a:ext cx="27341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Ворониных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«Кирилл очень старался»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12768" y="5517944"/>
            <a:ext cx="29055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Казаковых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 Веры отлично получается»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992888" cy="1692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ФЭМП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счет. Ориентировка в пространстве. Логическая задача.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соотносить цифру с количеством предметов; обозначать словами положение предмета на листе бумаги. Способствовать развитию зрительного внимания. Формировать умение понимать учебную задачу и выполнять её самостоятельно</a:t>
            </a:r>
            <a:r>
              <a:rPr lang="ru-RU" sz="16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8" r="11105"/>
          <a:stretch/>
        </p:blipFill>
        <p:spPr>
          <a:xfrm>
            <a:off x="2893228" y="2564904"/>
            <a:ext cx="3329128" cy="21634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393" b="3737"/>
          <a:stretch/>
        </p:blipFill>
        <p:spPr>
          <a:xfrm>
            <a:off x="6315690" y="2122490"/>
            <a:ext cx="2225152" cy="33377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53" b="3864"/>
          <a:stretch/>
        </p:blipFill>
        <p:spPr>
          <a:xfrm>
            <a:off x="483610" y="2169314"/>
            <a:ext cx="2339659" cy="32759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83609" y="5481368"/>
            <a:ext cx="2339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Локотковых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«Максим любит математику» </a:t>
            </a:r>
            <a:endParaRPr lang="ru-RU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3927" y="4869160"/>
            <a:ext cx="31594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Семья Кузнецовых 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«Василиса внимательно рассматривает задание» 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50023" y="5516616"/>
            <a:ext cx="2480006" cy="845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Семья Зуевых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«Ева выполнила все быстро и правильно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046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8515" y="534824"/>
            <a:ext cx="2581476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Без игры никуда </a:t>
            </a: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Desktop\телефон\фото\Viber Images\IMG-9673afbf501d8a9a0b7961fae858b369-V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0"/>
          <a:stretch/>
        </p:blipFill>
        <p:spPr bwMode="auto">
          <a:xfrm>
            <a:off x="480810" y="1583997"/>
            <a:ext cx="2232248" cy="34764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142" y="4154453"/>
            <a:ext cx="2887849" cy="21658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246" y="1109994"/>
            <a:ext cx="3059832" cy="22948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39" y="1147190"/>
            <a:ext cx="2489303" cy="33190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449209" y="765272"/>
            <a:ext cx="2374540" cy="875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Семья Плотниковых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600" i="1" dirty="0">
                <a:latin typeface="Times New Roman" panose="02020603050405020304" pitchFamily="18" charset="0"/>
                <a:ea typeface="Malgun Gothic" panose="020B0503020000020004" pitchFamily="34" charset="-127"/>
              </a:rPr>
              <a:t>«Гонщик - Миша готов к заданию»</a:t>
            </a:r>
            <a:endParaRPr lang="ru-RU" sz="1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61018" y="3404868"/>
            <a:ext cx="3150096" cy="597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Семья </a:t>
            </a:r>
            <a:r>
              <a:rPr lang="ru-RU" sz="1600" b="1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Тварновых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600" i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«Роберт защищает крепость»</a:t>
            </a:r>
            <a:endParaRPr lang="ru-RU" sz="16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3710" y="5207127"/>
            <a:ext cx="2570310" cy="875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Семья Комковых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600" i="1" dirty="0">
                <a:latin typeface="Times New Roman" panose="02020603050405020304" pitchFamily="18" charset="0"/>
                <a:ea typeface="Malgun Gothic" panose="020B0503020000020004" pitchFamily="34" charset="-127"/>
              </a:rPr>
              <a:t>«Настины куклы пришли с прогулки»</a:t>
            </a:r>
            <a:endParaRPr lang="ru-RU" sz="1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40559" y="4622840"/>
            <a:ext cx="2687945" cy="875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282828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Семья Фроловых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1600" i="1" dirty="0">
                <a:solidFill>
                  <a:srgbClr val="282828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«У Вариных принцесс красивый замок»</a:t>
            </a:r>
            <a:endParaRPr lang="ru-RU" sz="16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983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548680"/>
            <a:ext cx="734481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мои! 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Во время вынужденной самоизоляции у детей пропадает возможность удовлетворять некоторые психологические потребности, которые раньше удовлетворялись простым выходом из дома и ежедневным общением с окружающей средой. Это может вылиться в депрессию или проявиться в повышенной возбудимости и даже агрессивности. Однако даже в самых страшных экстремальных ситуациях напряжение ребенка не бывает катастрофическим, если он чувствует близость и внимание родных. Поэтому, уважаемые родители!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Уделяйте больше времени для ласки;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Дайте возможность ребенку получать новые впечатления;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Расскажите о чем-то новом своему малышу;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Займитесь совместными делами.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тогда детки, переживут происходящее с минимальными потерями для психики.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8241331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7030A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259</Words>
  <Application>Microsoft Office PowerPoint</Application>
  <PresentationFormat>Экран (4:3)</PresentationFormat>
  <Paragraphs>45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dcterms:created xsi:type="dcterms:W3CDTF">2014-07-06T18:18:01Z</dcterms:created>
  <dcterms:modified xsi:type="dcterms:W3CDTF">2020-04-20T08:34:03Z</dcterms:modified>
</cp:coreProperties>
</file>