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43" autoAdjust="0"/>
  </p:normalViewPr>
  <p:slideViewPr>
    <p:cSldViewPr>
      <p:cViewPr varScale="1">
        <p:scale>
          <a:sx n="51" d="100"/>
          <a:sy n="51" d="100"/>
        </p:scale>
        <p:origin x="138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FAB4B-B802-4AF5-8AFD-5308E9413AA3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E7762-2432-4130-B2DD-7BCEC18A15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40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C570C-C8D1-4A3E-8A43-2FB030A9D012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3E841-0557-404A-B1D1-32B2B80ACD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813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F20D0-3893-4200-BBF9-0601DFCCB139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1ED32-44E6-4A74-9755-BE53088AD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367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7B4F5-D065-45FB-B826-347F9ED148CA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4350E-46F3-438F-BBBC-49B864B0DB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722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B6C41-FD91-4CF2-8C41-7743AABC645A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3C4F6-DB53-4E75-B4A2-35666DC2D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115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B4F16-F19A-4791-A351-5F4091296730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A9942-AE6A-46A0-BFA0-E751B1CC62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994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85AEA-DF4A-4E6B-A1D6-C74424C12002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8D7B1-CD05-4704-A49E-36D8FA2C38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671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B13B3-62E7-49F4-B8B2-674CD933BB5D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C7106-4EE3-443C-AB4A-5218AFD141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27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8DBBC-20E3-4196-AC55-EDDA84BC3EB6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838BA-E527-4276-8812-0F369E414E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23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F2341-EB05-43A9-8839-7ADA4EDCB846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DDDA8-82F9-44A2-97A0-402F126E9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739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2E47A-69A3-4478-BB80-933C250A521E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ECA95-D48C-4236-9B45-5E59E9FD1D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03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467A14-94C6-4DC4-97E8-9FF176F3A5DB}" type="datetimeFigureOut">
              <a:rPr lang="ru-RU"/>
              <a:pPr>
                <a:defRPr/>
              </a:pPr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C29DC1-B321-43B3-B066-8FAF834608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8426993" cy="460851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1470025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r>
              <a:rPr lang="ru-RU" dirty="0"/>
              <a:t>#</a:t>
            </a:r>
            <a:r>
              <a:rPr lang="ru-RU" dirty="0" err="1"/>
              <a:t>мывместе</a:t>
            </a:r>
            <a:r>
              <a:rPr lang="ru-RU" dirty="0"/>
              <a:t> </a:t>
            </a:r>
            <a:br>
              <a:rPr lang="ru-RU" dirty="0">
                <a:solidFill>
                  <a:srgbClr val="00B0F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</a:br>
            <a:r>
              <a:rPr lang="ru-RU" dirty="0">
                <a:solidFill>
                  <a:srgbClr val="00B0F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« Наша столица»</a:t>
            </a:r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3933056"/>
            <a:ext cx="4392488" cy="1728192"/>
          </a:xfrm>
        </p:spPr>
        <p:txBody>
          <a:bodyPr rtlCol="0">
            <a:normAutofit fontScale="85000" lnSpcReduction="20000"/>
          </a:bodyPr>
          <a:lstStyle/>
          <a:p>
            <a:pPr algn="r"/>
            <a:r>
              <a:rPr lang="ru-RU" b="1" i="1" dirty="0">
                <a:solidFill>
                  <a:srgbClr val="C00000"/>
                </a:solidFill>
              </a:rPr>
              <a:t>В старшей группе</a:t>
            </a:r>
          </a:p>
          <a:p>
            <a:pPr algn="r"/>
            <a:r>
              <a:rPr lang="ru-RU" b="1" i="1" dirty="0">
                <a:solidFill>
                  <a:srgbClr val="C00000"/>
                </a:solidFill>
              </a:rPr>
              <a:t>Компенсирующего вида с нарушениями речи (ОНР)</a:t>
            </a:r>
          </a:p>
          <a:p>
            <a:pPr algn="r"/>
            <a:r>
              <a:rPr lang="ru-RU" b="1" i="1" dirty="0">
                <a:solidFill>
                  <a:srgbClr val="C00000"/>
                </a:solidFill>
              </a:rPr>
              <a:t>от 5-6 лет</a:t>
            </a:r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0" y="6245696"/>
            <a:ext cx="9144000" cy="512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7758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0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sz="3600" dirty="0">
              <a:solidFill>
                <a:srgbClr val="00B0F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484784"/>
            <a:ext cx="82089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Уважаемые родители!!! </a:t>
            </a:r>
          </a:p>
          <a:p>
            <a:r>
              <a:rPr lang="ru-RU" sz="2000" dirty="0"/>
              <a:t>В целях непрерывного освоения Образовательной программы расширяем возможности дистанционного взаимодействия. Предлагаем вам интересные, развивающие занятия для детей. Давайте сделаем наше совместное пребывание с детьми дома полезнее, познавательнее и продуктивнее!</a:t>
            </a:r>
          </a:p>
          <a:p>
            <a:r>
              <a:rPr lang="ru-RU" sz="2000" dirty="0"/>
              <a:t>Мы предлагаем  родителям наших воспитанников вместе с детьми выполнить задания по теме недели </a:t>
            </a:r>
            <a:r>
              <a:rPr lang="ru-RU" sz="2000" b="1" dirty="0">
                <a:solidFill>
                  <a:srgbClr val="C00000"/>
                </a:solidFill>
              </a:rPr>
              <a:t>«Наша столица»</a:t>
            </a:r>
          </a:p>
          <a:p>
            <a:r>
              <a:rPr lang="ru-RU" sz="2000" dirty="0"/>
              <a:t>Посмотреть презентацию о городе МОСКВА.</a:t>
            </a:r>
          </a:p>
          <a:p>
            <a:r>
              <a:rPr lang="ru-RU" sz="2000" dirty="0"/>
              <a:t> Прочитать стихотворение" Моя </a:t>
            </a:r>
            <a:r>
              <a:rPr lang="ru-RU" sz="2000" b="1" dirty="0"/>
              <a:t>Москва</a:t>
            </a:r>
            <a:r>
              <a:rPr lang="ru-RU" sz="2000" dirty="0"/>
              <a:t>" Слова М. </a:t>
            </a:r>
            <a:r>
              <a:rPr lang="ru-RU" sz="2000" dirty="0" err="1"/>
              <a:t>Лисянско</a:t>
            </a:r>
            <a:r>
              <a:rPr lang="ru-RU" sz="2000" b="1" dirty="0"/>
              <a:t> </a:t>
            </a:r>
            <a:r>
              <a:rPr lang="ru-RU" sz="2000" dirty="0"/>
              <a:t>.</a:t>
            </a:r>
          </a:p>
          <a:p>
            <a:r>
              <a:rPr lang="ru-RU" sz="2000" dirty="0"/>
              <a:t>Послушать песни о Москве.</a:t>
            </a:r>
          </a:p>
          <a:p>
            <a:r>
              <a:rPr lang="ru-RU" sz="2000" dirty="0"/>
              <a:t>Побеседовать об исторических, культурных достопримечательностях города Москвы и посмотреть картинки (в помощь интернет).</a:t>
            </a:r>
          </a:p>
        </p:txBody>
      </p:sp>
    </p:spTree>
    <p:extLst>
      <p:ext uri="{BB962C8B-B14F-4D97-AF65-F5344CB8AC3E}">
        <p14:creationId xmlns:p14="http://schemas.microsoft.com/office/powerpoint/2010/main" val="1391960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u="sng" dirty="0">
                <a:latin typeface="Calibri" pitchFamily="34" charset="0"/>
              </a:rPr>
              <a:t>Развитие лексико-грамматических категорий</a:t>
            </a:r>
            <a:endParaRPr lang="ru-RU" sz="2000" b="1" dirty="0">
              <a:latin typeface="Calibri" pitchFamily="34" charset="0"/>
            </a:endParaRPr>
          </a:p>
          <a:p>
            <a:r>
              <a:rPr lang="ru-RU" sz="2000" b="1" u="sng" dirty="0">
                <a:solidFill>
                  <a:srgbClr val="C00000"/>
                </a:solidFill>
                <a:latin typeface="Calibri" pitchFamily="34" charset="0"/>
              </a:rPr>
              <a:t>Игра « Где я живу?»</a:t>
            </a:r>
            <a:endParaRPr lang="ru-RU" sz="2000" b="1" dirty="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sz="2000" dirty="0">
                <a:latin typeface="Calibri" pitchFamily="34" charset="0"/>
              </a:rPr>
              <a:t>Моя страна называется - …….( Россия).</a:t>
            </a:r>
          </a:p>
          <a:p>
            <a:r>
              <a:rPr lang="ru-RU" sz="2000" dirty="0">
                <a:latin typeface="Calibri" pitchFamily="34" charset="0"/>
              </a:rPr>
              <a:t>Столица нашей страны - ……(город Москва)</a:t>
            </a:r>
          </a:p>
          <a:p>
            <a:r>
              <a:rPr lang="ru-RU" sz="2000" dirty="0">
                <a:latin typeface="Calibri" pitchFamily="34" charset="0"/>
              </a:rPr>
              <a:t>Мой город называется - ……..(город Кулебаки)</a:t>
            </a:r>
          </a:p>
          <a:p>
            <a:r>
              <a:rPr lang="ru-RU" sz="2000" dirty="0">
                <a:latin typeface="Calibri" pitchFamily="34" charset="0"/>
              </a:rPr>
              <a:t>Мой домашний адрес - ………(улица и номер дома)</a:t>
            </a:r>
          </a:p>
          <a:p>
            <a:r>
              <a:rPr lang="ru-RU" sz="2000" b="1" u="sng" dirty="0">
                <a:solidFill>
                  <a:srgbClr val="C00000"/>
                </a:solidFill>
                <a:latin typeface="Calibri" pitchFamily="34" charset="0"/>
              </a:rPr>
              <a:t>Игра « Какой, какая, какое?»</a:t>
            </a:r>
            <a:endParaRPr lang="ru-RU" sz="2000" b="1" dirty="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sz="2000" dirty="0">
                <a:latin typeface="Calibri" pitchFamily="34" charset="0"/>
              </a:rPr>
              <a:t>Город в России – российский город.</a:t>
            </a:r>
          </a:p>
          <a:p>
            <a:r>
              <a:rPr lang="ru-RU" sz="2000" dirty="0">
                <a:latin typeface="Calibri" pitchFamily="34" charset="0"/>
              </a:rPr>
              <a:t>Деревня в России – российская деревня.</a:t>
            </a:r>
          </a:p>
          <a:p>
            <a:r>
              <a:rPr lang="ru-RU" sz="2000" dirty="0">
                <a:latin typeface="Calibri" pitchFamily="34" charset="0"/>
              </a:rPr>
              <a:t>Паспорт гражданина России – российский паспорт.</a:t>
            </a:r>
          </a:p>
          <a:p>
            <a:r>
              <a:rPr lang="ru-RU" sz="2000" dirty="0">
                <a:latin typeface="Calibri" pitchFamily="34" charset="0"/>
              </a:rPr>
              <a:t>Москва – столица России – российская столица.</a:t>
            </a:r>
          </a:p>
          <a:p>
            <a:r>
              <a:rPr lang="ru-RU" sz="2000" dirty="0">
                <a:latin typeface="Calibri" pitchFamily="34" charset="0"/>
              </a:rPr>
              <a:t>Народ, который живёт в России – российский народ.</a:t>
            </a:r>
          </a:p>
          <a:p>
            <a:r>
              <a:rPr lang="ru-RU" sz="2000" dirty="0">
                <a:latin typeface="Calibri" pitchFamily="34" charset="0"/>
              </a:rPr>
              <a:t>Памятники России – российские памятники.</a:t>
            </a:r>
          </a:p>
          <a:p>
            <a:r>
              <a:rPr lang="ru-RU" sz="2000" dirty="0">
                <a:latin typeface="Calibri" pitchFamily="34" charset="0"/>
              </a:rPr>
              <a:t>Наша Родина, какая она?</a:t>
            </a:r>
          </a:p>
          <a:p>
            <a:r>
              <a:rPr lang="ru-RU" sz="2000" dirty="0">
                <a:latin typeface="Calibri" pitchFamily="34" charset="0"/>
              </a:rPr>
              <a:t>- Необъятная, бескрайняя, богатая, красивая, могучая, огромная.</a:t>
            </a:r>
          </a:p>
          <a:p>
            <a:r>
              <a:rPr lang="ru-RU" sz="2000" dirty="0">
                <a:latin typeface="Calibri" pitchFamily="34" charset="0"/>
              </a:rPr>
              <a:t>Что нужно делать для того, чтобы она такой оставалась?</a:t>
            </a:r>
          </a:p>
          <a:p>
            <a:r>
              <a:rPr lang="ru-RU" sz="2000" dirty="0">
                <a:latin typeface="Calibri" pitchFamily="34" charset="0"/>
              </a:rPr>
              <a:t>-Любить, беречь, защищать, сохранять её богатства.</a:t>
            </a:r>
          </a:p>
          <a:p>
            <a:r>
              <a:rPr lang="ru-RU" sz="2000" dirty="0">
                <a:latin typeface="Calibri" pitchFamily="34" charset="0"/>
              </a:rPr>
              <a:t>Как называются люди, которые стоят на страже Родины?</a:t>
            </a:r>
          </a:p>
          <a:p>
            <a:r>
              <a:rPr lang="ru-RU" sz="2000" dirty="0">
                <a:latin typeface="Calibri" pitchFamily="34" charset="0"/>
              </a:rPr>
              <a:t>Защитники отечества.</a:t>
            </a:r>
          </a:p>
          <a:p>
            <a:r>
              <a:rPr lang="ru-RU" sz="2000" dirty="0">
                <a:latin typeface="Calibri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1692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323528" y="0"/>
            <a:ext cx="8820472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dirty="0"/>
              <a:t>Поиграть в игру «Строим город» (из любых конструкторов).</a:t>
            </a:r>
          </a:p>
          <a:p>
            <a:r>
              <a:rPr lang="ru-RU" sz="2000" dirty="0"/>
              <a:t> И конечно творческая деятельность.</a:t>
            </a:r>
          </a:p>
          <a:p>
            <a:r>
              <a:rPr lang="ru-RU" sz="2000" dirty="0"/>
              <a:t> </a:t>
            </a:r>
            <a:r>
              <a:rPr lang="ru-RU" sz="2000" b="1" u="sng" dirty="0"/>
              <a:t>Рекомендации для творчества: </a:t>
            </a:r>
            <a:r>
              <a:rPr lang="ru-RU" sz="2000" dirty="0"/>
              <a:t>рисование или аппликация Спасской башни.</a:t>
            </a:r>
          </a:p>
          <a:p>
            <a:r>
              <a:rPr lang="ru-RU" sz="2000" dirty="0"/>
              <a:t>Если у вас будут возникать вопросы по содержанию и организации самостоятельных занятий с детьми, воспитатели дадут разъяснения и окажут помощь в  личных сообщениях.</a:t>
            </a:r>
          </a:p>
          <a:p>
            <a:r>
              <a:rPr lang="ru-RU" sz="2000" dirty="0"/>
              <a:t> При выполнении заданий ждем от вас обратную связь ( фотоотчеты).</a:t>
            </a:r>
          </a:p>
          <a:p>
            <a:endParaRPr lang="ru-RU" sz="2000" dirty="0"/>
          </a:p>
          <a:p>
            <a:r>
              <a:rPr lang="ru-RU" sz="2000" dirty="0"/>
              <a:t> </a:t>
            </a:r>
          </a:p>
        </p:txBody>
      </p:sp>
      <p:pic>
        <p:nvPicPr>
          <p:cNvPr id="4" name="Рисунок 3" descr="https://avatars.mds.yandex.net/get-pdb/245485/dbc7d552-6677-45d2-a181-5397dc168250/s1200?webp=fals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84984"/>
            <a:ext cx="453650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2321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323528" y="0"/>
            <a:ext cx="8280920" cy="1700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«Лучший город»</a:t>
            </a:r>
          </a:p>
          <a:p>
            <a:endParaRPr lang="ru-RU" sz="2400" b="1" dirty="0">
              <a:solidFill>
                <a:srgbClr val="C00000"/>
              </a:solidFill>
            </a:endParaRPr>
          </a:p>
          <a:p>
            <a:r>
              <a:rPr lang="ru-RU" sz="2400" b="1" dirty="0" err="1">
                <a:solidFill>
                  <a:srgbClr val="FF0000"/>
                </a:solidFill>
              </a:rPr>
              <a:t>Устимкин</a:t>
            </a:r>
            <a:r>
              <a:rPr lang="ru-RU" sz="2400" b="1" dirty="0">
                <a:solidFill>
                  <a:srgbClr val="FF0000"/>
                </a:solidFill>
              </a:rPr>
              <a:t> Миша </a:t>
            </a:r>
          </a:p>
          <a:p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Марина\Desktop\Устимкины\IMG-91598eeb15747a0c94fdf01dc67dbc99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63542"/>
            <a:ext cx="2032956" cy="27106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ина\Desktop\Устимкины\IMG-c422f9a76c19048c51551b8376577c14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636912"/>
            <a:ext cx="1996952" cy="26626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рина\Desktop\Устимкины\IMG-e77d402ea949eb710af413ef942431e9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44824"/>
            <a:ext cx="2227194" cy="29695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24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323528" y="0"/>
            <a:ext cx="8712968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600" b="1" dirty="0">
                <a:solidFill>
                  <a:srgbClr val="C00000"/>
                </a:solidFill>
              </a:rPr>
              <a:t>«Спасская Башня»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 </a:t>
            </a:r>
          </a:p>
        </p:txBody>
      </p:sp>
      <p:pic>
        <p:nvPicPr>
          <p:cNvPr id="2050" name="Picture 2" descr="C:\Users\Марина\Desktop\отчёты родителей на сайт НАША СТОЛИЦА\IMG-d6cb4e41756e54ef60247ef9b527f31d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34277"/>
            <a:ext cx="1679764" cy="2239685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2051" name="Picture 3" descr="C:\Users\Марина\Desktop\отчёты родителей на сайт НАША СТОЛИЦА\Кузякин Слав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59" y="3274447"/>
            <a:ext cx="1769774" cy="2359699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4283968" y="3244334"/>
            <a:ext cx="4248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91980" y="3244334"/>
            <a:ext cx="39244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r>
              <a:rPr lang="ru-RU" b="1" dirty="0"/>
              <a:t>    </a:t>
            </a:r>
            <a:r>
              <a:rPr lang="ru-RU" sz="2400" b="1" dirty="0">
                <a:solidFill>
                  <a:srgbClr val="C00000"/>
                </a:solidFill>
              </a:rPr>
              <a:t>Тихонов Артём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Марина\Desktop\старшая гр.2019-2020г\отчёты родителей на сайт НАША СТОЛИЦА\Тихонов Артём 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993312"/>
            <a:ext cx="1610742" cy="2147656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Марина\Desktop\старшая гр.2019-2020г\отчёты родителей на сайт НАША СТОЛИЦА\Тихонов Артём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814007"/>
            <a:ext cx="1662719" cy="246044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Марина\Desktop\старшая гр.2019-2020г\отчёты родителей на сайт НАША СТОЛИЦА\Тихонов Артём 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086" y="3428999"/>
            <a:ext cx="1830469" cy="2440626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3244334"/>
            <a:ext cx="506712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r>
              <a:rPr lang="ru-RU" sz="2400" b="1" dirty="0">
                <a:solidFill>
                  <a:srgbClr val="C00000"/>
                </a:solidFill>
              </a:rPr>
              <a:t>           Кузякин Слава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867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79512" y="116632"/>
            <a:ext cx="900100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sz="3200" b="1" dirty="0">
              <a:solidFill>
                <a:srgbClr val="FF0000"/>
              </a:solidFill>
            </a:endParaRPr>
          </a:p>
          <a:p>
            <a:r>
              <a:rPr lang="ru-RU" sz="32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074" name="Picture 2" descr="C:\Users\Марина\Desktop\отчёты родителей на сайт НАША СТОЛИЦА\Ганина Тан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33056"/>
            <a:ext cx="2664296" cy="199822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10800000" flipV="1">
            <a:off x="2354330" y="2924429"/>
            <a:ext cx="3729837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r>
              <a:rPr lang="ru-RU" b="1" i="1" dirty="0"/>
              <a:t>         </a:t>
            </a:r>
          </a:p>
          <a:p>
            <a:r>
              <a:rPr lang="ru-RU" b="1" i="1" dirty="0"/>
              <a:t>                      </a:t>
            </a:r>
            <a:r>
              <a:rPr lang="ru-RU" sz="2400" b="1" i="1" dirty="0">
                <a:solidFill>
                  <a:srgbClr val="FF0000"/>
                </a:solidFill>
              </a:rPr>
              <a:t>Ганина Таня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075" name="Picture 3" descr="C:\Users\Марина\Desktop\отчёты родителей на сайт НАША СТОЛИЦА\IMG-13e51f9089ac53b4e23cc4f72d5e2244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2621446" cy="1966084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Марина\Desktop\отчёты родителей на сайт НАША СТОЛИЦА\Полшкова Софь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12" y="1052736"/>
            <a:ext cx="2579455" cy="1934591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59833" y="3244334"/>
            <a:ext cx="24712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FF0000"/>
                </a:solidFill>
              </a:rPr>
              <a:t>Полшкова</a:t>
            </a:r>
            <a:r>
              <a:rPr lang="ru-RU" sz="2400" b="1" i="1" dirty="0">
                <a:solidFill>
                  <a:srgbClr val="FF0000"/>
                </a:solidFill>
              </a:rPr>
              <a:t> Софья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981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79512" y="116632"/>
            <a:ext cx="900100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sz="3200" b="1" dirty="0">
              <a:solidFill>
                <a:srgbClr val="FF0000"/>
              </a:solidFill>
            </a:endParaRPr>
          </a:p>
          <a:p>
            <a:r>
              <a:rPr lang="ru-RU" sz="8000" b="1" i="1" dirty="0">
                <a:solidFill>
                  <a:srgbClr val="FF0000"/>
                </a:solidFill>
              </a:rPr>
              <a:t>МОЛОДЦЫ !!!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 rot="10800000" flipV="1">
            <a:off x="2354330" y="3386092"/>
            <a:ext cx="372983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endParaRPr lang="ru-RU" b="1" i="1" dirty="0"/>
          </a:p>
          <a:p>
            <a:r>
              <a:rPr lang="ru-RU" b="1" i="1" dirty="0"/>
              <a:t>         </a:t>
            </a:r>
          </a:p>
          <a:p>
            <a:r>
              <a:rPr lang="ru-RU" b="1" i="1" dirty="0"/>
              <a:t>                     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719248"/>
      </p:ext>
    </p:extLst>
  </p:cSld>
  <p:clrMapOvr>
    <a:masterClrMapping/>
  </p:clrMapOvr>
</p:sld>
</file>

<file path=ppt/theme/theme1.xml><?xml version="1.0" encoding="utf-8"?>
<a:theme xmlns:a="http://schemas.openxmlformats.org/drawingml/2006/main" name="Россия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Россия3</Template>
  <TotalTime>177</TotalTime>
  <Words>261</Words>
  <Application>Microsoft Office PowerPoint</Application>
  <PresentationFormat>Экран (4:3)</PresentationFormat>
  <Paragraphs>102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Arial Black</vt:lpstr>
      <vt:lpstr>Calibri</vt:lpstr>
      <vt:lpstr>Россия3</vt:lpstr>
      <vt:lpstr>#мывместе  « Наша столица»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Orla Maplen</dc:creator>
  <cp:lastModifiedBy>User</cp:lastModifiedBy>
  <cp:revision>28</cp:revision>
  <dcterms:created xsi:type="dcterms:W3CDTF">2017-04-13T11:18:25Z</dcterms:created>
  <dcterms:modified xsi:type="dcterms:W3CDTF">2020-04-29T07:17:07Z</dcterms:modified>
</cp:coreProperties>
</file>