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55A5-3420-4E95-ADA4-C242A8675CB1}" type="datetimeFigureOut">
              <a:rPr lang="ru-RU" smtClean="0"/>
              <a:t>11.05.2020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37324-CE5A-4E24-BD64-AE115A8674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0442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55A5-3420-4E95-ADA4-C242A8675CB1}" type="datetimeFigureOut">
              <a:rPr lang="ru-RU" smtClean="0"/>
              <a:t>11.05.2020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37324-CE5A-4E24-BD64-AE115A8674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7091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55A5-3420-4E95-ADA4-C242A8675CB1}" type="datetimeFigureOut">
              <a:rPr lang="ru-RU" smtClean="0"/>
              <a:t>11.05.2020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37324-CE5A-4E24-BD64-AE115A8674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08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55A5-3420-4E95-ADA4-C242A8675CB1}" type="datetimeFigureOut">
              <a:rPr lang="ru-RU" smtClean="0"/>
              <a:t>11.05.2020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37324-CE5A-4E24-BD64-AE115A8674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9999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55A5-3420-4E95-ADA4-C242A8675CB1}" type="datetimeFigureOut">
              <a:rPr lang="ru-RU" smtClean="0"/>
              <a:t>11.05.2020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37324-CE5A-4E24-BD64-AE115A8674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8594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55A5-3420-4E95-ADA4-C242A8675CB1}" type="datetimeFigureOut">
              <a:rPr lang="ru-RU" smtClean="0"/>
              <a:t>11.05.2020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37324-CE5A-4E24-BD64-AE115A8674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8843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55A5-3420-4E95-ADA4-C242A8675CB1}" type="datetimeFigureOut">
              <a:rPr lang="ru-RU" smtClean="0"/>
              <a:t>11.05.2020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37324-CE5A-4E24-BD64-AE115A8674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608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55A5-3420-4E95-ADA4-C242A8675CB1}" type="datetimeFigureOut">
              <a:rPr lang="ru-RU" smtClean="0"/>
              <a:t>11.05.2020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37324-CE5A-4E24-BD64-AE115A8674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7753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55A5-3420-4E95-ADA4-C242A8675CB1}" type="datetimeFigureOut">
              <a:rPr lang="ru-RU" smtClean="0"/>
              <a:t>11.05.2020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37324-CE5A-4E24-BD64-AE115A8674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2183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55A5-3420-4E95-ADA4-C242A8675CB1}" type="datetimeFigureOut">
              <a:rPr lang="ru-RU" smtClean="0"/>
              <a:t>11.05.2020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37324-CE5A-4E24-BD64-AE115A8674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8652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55A5-3420-4E95-ADA4-C242A8675CB1}" type="datetimeFigureOut">
              <a:rPr lang="ru-RU" smtClean="0"/>
              <a:t>11.05.2020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37324-CE5A-4E24-BD64-AE115A8674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5550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855A5-3420-4E95-ADA4-C242A8675CB1}" type="datetimeFigureOut">
              <a:rPr lang="ru-RU" smtClean="0"/>
              <a:t>11.05.2020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37324-CE5A-4E24-BD64-AE115A8674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2098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7" Type="http://schemas.openxmlformats.org/officeDocument/2006/relationships/image" Target="../media/image40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jpg"/><Relationship Id="rId5" Type="http://schemas.openxmlformats.org/officeDocument/2006/relationships/image" Target="../media/image38.jp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0.jpg"/><Relationship Id="rId5" Type="http://schemas.openxmlformats.org/officeDocument/2006/relationships/image" Target="../media/image49.jpeg"/><Relationship Id="rId4" Type="http://schemas.openxmlformats.org/officeDocument/2006/relationships/image" Target="../media/image4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03714" y="1122362"/>
            <a:ext cx="8958021" cy="4054072"/>
          </a:xfrm>
        </p:spPr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по изготовлению броши к празднику 9 Мая.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16153" y="4814047"/>
            <a:ext cx="3345582" cy="1264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 воспитатели 1мл.группы: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Ильина М.В.,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Родяшова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И.К.</a:t>
            </a:r>
          </a:p>
        </p:txBody>
      </p:sp>
    </p:spTree>
    <p:extLst>
      <p:ext uri="{BB962C8B-B14F-4D97-AF65-F5344CB8AC3E}">
        <p14:creationId xmlns:p14="http://schemas.microsoft.com/office/powerpoint/2010/main" val="252048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7706" y="1"/>
            <a:ext cx="9412941" cy="669663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 родители!</a:t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Совсем скоро мы будем отмечать великий праздник День Победы! В преддверии этого замечательного праздника мы хотим предложить вам мастер-класс по изготовлению броши с георгиевской ленточкой. 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 Победы – один из почитаемых праздников у нас в стране. В память о погибших воинах мы с гордостью надеваем георгиевскую ленточку на грудь. Георгиевская лента - символ благодарности нашим ветеранам и дань памяти тем, кто погиб в этой страшной войне!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последнее время георгиевскую ленточку преобразуют в красивые броши. Броши из георгиевской ленты, выполненные в разных техниках, являются не только символом, но и украшением. В преддверии великого праздника нашей страны — Дня Победы, предлагаем вашему вниманию мастер-класс по изготовлению броши из георгиевской ленты. Нам очень нравится эта идея, и мы хотели бы поделиться с вами своим опытом. Такая работа не требует специальных навыков.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7411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SC0649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691" y="147898"/>
            <a:ext cx="4262272" cy="36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2658691" y="4069614"/>
            <a:ext cx="4005455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изготовления броши понадобится:</a:t>
            </a: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георгиевская лента(24 см);</a:t>
            </a: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три розы из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фоамирана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три листочка;</a:t>
            </a: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тычинки;</a:t>
            </a: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термоклей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булавка для броши</a:t>
            </a: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-ленты.</a:t>
            </a:r>
            <a:endParaRPr kumimoji="0" lang="ru-RU" alt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DSC0648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843" y="2635422"/>
            <a:ext cx="4805701" cy="36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4045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715065" y="632617"/>
            <a:ext cx="859653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Отрезаем ленту 24 см. Края ленты отрезаем под небольшим углом. Формируем петлю. Срезы ленты необходимо обработать зажигалкой или над свечой.</a:t>
            </a:r>
            <a:endParaRPr kumimoji="0" lang="ru-RU" alt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DSC0648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056" y="1974240"/>
            <a:ext cx="5362575" cy="397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11461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76166" y="338231"/>
            <a:ext cx="4397188" cy="1325563"/>
          </a:xfrm>
        </p:spPr>
        <p:txBody>
          <a:bodyPr/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Отрезаем у всех заготовок стебельки.</a:t>
            </a:r>
            <a:br>
              <a:rPr lang="ru-RU" dirty="0"/>
            </a:br>
            <a:endParaRPr lang="ru-RU" dirty="0"/>
          </a:p>
        </p:txBody>
      </p:sp>
      <p:pic>
        <p:nvPicPr>
          <p:cNvPr id="4098" name="Picture 2" descr="DSC0648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947" y="1579470"/>
            <a:ext cx="5381625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70879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3164" y="176867"/>
            <a:ext cx="7817224" cy="1046816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Склеиваем розочки между собой и располагаем детали на заготовке по своему желанию, создавая будущую композицию.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DSC0648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8" y="1766328"/>
            <a:ext cx="53625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41300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10434" y="889561"/>
            <a:ext cx="3254189" cy="535828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лент формируем петли.</a:t>
            </a:r>
          </a:p>
        </p:txBody>
      </p:sp>
      <p:pic>
        <p:nvPicPr>
          <p:cNvPr id="6146" name="Picture 2" descr="DSC0649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988" y="139233"/>
            <a:ext cx="4322565" cy="32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2707340" y="4874372"/>
            <a:ext cx="3254189" cy="5358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57641" y="4634454"/>
            <a:ext cx="32721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Размещаем петли, тычинки, листики и приклеиваем на заготовку.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26" name="Picture 2" descr="DSC0649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988" y="3522286"/>
            <a:ext cx="4337916" cy="32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3172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63271" y="4533714"/>
            <a:ext cx="4370294" cy="952686"/>
          </a:xfrm>
        </p:spPr>
        <p:txBody>
          <a:bodyPr>
            <a:no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обратной стороны броши приклеиваем булавку для броши.</a:t>
            </a:r>
          </a:p>
        </p:txBody>
      </p:sp>
      <p:pic>
        <p:nvPicPr>
          <p:cNvPr id="2050" name="Picture 2" descr="DSC0649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974" y="146518"/>
            <a:ext cx="4325131" cy="32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2814918" y="1593291"/>
            <a:ext cx="2743200" cy="71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Приклеиваем розочки.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 descr="DSC0649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974" y="3496890"/>
            <a:ext cx="4325131" cy="32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43289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98892" y="587089"/>
            <a:ext cx="4827496" cy="522381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Вот такая брошь у нас получилась.</a:t>
            </a:r>
          </a:p>
        </p:txBody>
      </p:sp>
      <p:pic>
        <p:nvPicPr>
          <p:cNvPr id="3074" name="Picture 2" descr="DSC0649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871" y="1847089"/>
            <a:ext cx="5475261" cy="41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2783539" y="3304708"/>
            <a:ext cx="4087907" cy="5223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775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160057" y="481530"/>
            <a:ext cx="79068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537210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Предлагаем Вам и другие варианты брошей. Идей просто множество! Вы можете использовать любые материалы, которые есть у Вас дома. Творите вместе с детьми. Получите массу положительных эмоций от совместного творчества.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098" name="Picture 2" descr="DSC0649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2679" y="1820116"/>
            <a:ext cx="538162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65491" y="596839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  <a:tabLst>
                <a:tab pos="5372100" algn="l"/>
              </a:tabLs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Поздравляем Вас с наступающим праздником! Всем удачи!</a:t>
            </a:r>
          </a:p>
          <a:p>
            <a:pPr>
              <a:spcAft>
                <a:spcPts val="0"/>
              </a:spcAft>
              <a:tabLst>
                <a:tab pos="5372100" algn="l"/>
              </a:tabLs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90329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45106" y="365126"/>
            <a:ext cx="3200400" cy="912346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Фотоотчёт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985247" y="927847"/>
            <a:ext cx="5970494" cy="1116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Segoe Script" panose="030B0504020000000003" pitchFamily="66" charset="0"/>
              </a:rPr>
              <a:t>Семья Лачиновых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317" y="4319852"/>
            <a:ext cx="3120000" cy="234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917" y="4319852"/>
            <a:ext cx="1755000" cy="2340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8517" y="4360193"/>
            <a:ext cx="3120000" cy="234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859" y="821299"/>
            <a:ext cx="2160000" cy="288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053" y="1840193"/>
            <a:ext cx="3120000" cy="23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932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97188" y="365125"/>
            <a:ext cx="3321424" cy="831663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Segoe Script" panose="030B0504020000000003" pitchFamily="66" charset="0"/>
              </a:rPr>
              <a:t>Семья Улановых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1857" y="4255731"/>
            <a:ext cx="3159488" cy="234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498" y="3805731"/>
            <a:ext cx="2161800" cy="288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862" y="3895731"/>
            <a:ext cx="2490750" cy="270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227" y="1060731"/>
            <a:ext cx="1944000" cy="2592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244" y="1070895"/>
            <a:ext cx="2389298" cy="2484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3101" y="235334"/>
            <a:ext cx="2457000" cy="32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0124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78523" y="44058"/>
            <a:ext cx="3429000" cy="883864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Segoe Script" panose="030B0504020000000003" pitchFamily="66" charset="0"/>
              </a:rPr>
              <a:t>Семья Морозовых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434" y="3926542"/>
            <a:ext cx="1971000" cy="262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927" y="3244764"/>
            <a:ext cx="2025000" cy="270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9773" y="3926542"/>
            <a:ext cx="1971000" cy="262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2023" y="3780805"/>
            <a:ext cx="1971000" cy="262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023" y="1027462"/>
            <a:ext cx="2256972" cy="270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2023" y="182118"/>
            <a:ext cx="2565000" cy="34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7396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73785" y="0"/>
            <a:ext cx="3186953" cy="966134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Segoe Script" panose="030B0504020000000003" pitchFamily="66" charset="0"/>
              </a:rPr>
              <a:t>Семья Голубевых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785" y="3853917"/>
            <a:ext cx="2160000" cy="288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100" y="731964"/>
            <a:ext cx="2160000" cy="288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0403" y="3611964"/>
            <a:ext cx="2187000" cy="2916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2729" y="898026"/>
            <a:ext cx="1744638" cy="3024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9686" y="175660"/>
            <a:ext cx="2678148" cy="31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2296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86199" y="445807"/>
            <a:ext cx="3536578" cy="697193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Segoe Script" panose="030B0504020000000003" pitchFamily="66" charset="0"/>
              </a:rPr>
              <a:t>Семья </a:t>
            </a:r>
            <a:r>
              <a:rPr lang="ru-RU" sz="2400" b="1" dirty="0" err="1">
                <a:latin typeface="Segoe Script" panose="030B0504020000000003" pitchFamily="66" charset="0"/>
              </a:rPr>
              <a:t>Грашкиных</a:t>
            </a:r>
            <a:endParaRPr lang="ru-RU" sz="2400" b="1" dirty="0">
              <a:latin typeface="Segoe Script" panose="030B0504020000000003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0345" y="4905041"/>
            <a:ext cx="3356371" cy="172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688" y="4941041"/>
            <a:ext cx="3670771" cy="16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688" y="1269603"/>
            <a:ext cx="1410448" cy="306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305" y="1269603"/>
            <a:ext cx="1410448" cy="306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4269" y="445807"/>
            <a:ext cx="1974638" cy="4284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770" y="1231877"/>
            <a:ext cx="267076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7811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80330" y="297891"/>
            <a:ext cx="3697941" cy="737534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Segoe Script" panose="030B0504020000000003" pitchFamily="66" charset="0"/>
              </a:rPr>
              <a:t>Семья </a:t>
            </a:r>
            <a:r>
              <a:rPr lang="ru-RU" sz="2400" b="1" dirty="0" err="1">
                <a:latin typeface="Segoe Script" panose="030B0504020000000003" pitchFamily="66" charset="0"/>
              </a:rPr>
              <a:t>Савинкиных</a:t>
            </a:r>
            <a:endParaRPr lang="ru-RU" sz="2400" b="1" dirty="0">
              <a:latin typeface="Segoe Script" panose="030B0504020000000003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300" y="3625360"/>
            <a:ext cx="2295000" cy="306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103" y="3841360"/>
            <a:ext cx="3504000" cy="262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4009" y="3697360"/>
            <a:ext cx="2241000" cy="298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939" y="995295"/>
            <a:ext cx="3360000" cy="252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662" y="108847"/>
            <a:ext cx="2457000" cy="32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3509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20671" y="365125"/>
            <a:ext cx="3697941" cy="777875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Segoe Script" panose="030B0504020000000003" pitchFamily="66" charset="0"/>
              </a:rPr>
              <a:t>Семья </a:t>
            </a:r>
            <a:r>
              <a:rPr lang="ru-RU" sz="2400" b="1" dirty="0" err="1">
                <a:latin typeface="Segoe Script" panose="030B0504020000000003" pitchFamily="66" charset="0"/>
              </a:rPr>
              <a:t>Пантуровых</a:t>
            </a:r>
            <a:endParaRPr lang="ru-RU" sz="2400" b="1" dirty="0">
              <a:latin typeface="Segoe Script" panose="030B0504020000000003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261" y="1591137"/>
            <a:ext cx="2214000" cy="2952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291" y="365125"/>
            <a:ext cx="2133000" cy="2844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529" y="3209125"/>
            <a:ext cx="2214000" cy="2952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1410" y="1591137"/>
            <a:ext cx="2079000" cy="2772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0823" y="3523130"/>
            <a:ext cx="216000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98956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1761</TotalTime>
  <Words>205</Words>
  <Application>Microsoft Office PowerPoint</Application>
  <PresentationFormat>Широкоэкранный</PresentationFormat>
  <Paragraphs>30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Segoe Script</vt:lpstr>
      <vt:lpstr>Times New Roman</vt:lpstr>
      <vt:lpstr>Тема Office</vt:lpstr>
      <vt:lpstr>Мастер-класс по изготовлению броши к празднику 9 Мая. </vt:lpstr>
      <vt:lpstr>Уважаемые родители!  Совсем скоро мы будем отмечать великий праздник День Победы! В преддверии этого замечательного праздника мы хотим предложить вам мастер-класс по изготовлению броши с георгиевской ленточкой.   День Победы – один из почитаемых праздников у нас в стране. В память о погибших воинах мы с гордостью надеваем георгиевскую ленточку на грудь. Георгиевская лента - символ благодарности нашим ветеранам и дань памяти тем, кто погиб в этой страшной войне!   В последнее время георгиевскую ленточку преобразуют в красивые броши. Броши из георгиевской ленты, выполненные в разных техниках, являются не только символом, но и украшением. В преддверии великого праздника нашей страны — Дня Победы, предлагаем вашему вниманию мастер-класс по изготовлению броши из георгиевской ленты. Нам очень нравится эта идея, и мы хотели бы поделиться с вами своим опытом. Такая работа не требует специальных навыков. </vt:lpstr>
      <vt:lpstr>Для изготовления броши понадобится: - георгиевская лента(24 см); - три розы из фоамирана; - три листочка; - тычинки; - термоклей; - булавка для броши -ленты.</vt:lpstr>
      <vt:lpstr>Отрезаем ленту 24 см. Края ленты отрезаем под небольшим углом. Формируем петлю. Срезы ленты необходимо обработать зажигалкой или над свечой.</vt:lpstr>
      <vt:lpstr>Отрезаем у всех заготовок стебельки. </vt:lpstr>
      <vt:lpstr>Склеиваем розочки между собой и располагаем детали на заготовке по своему желанию, создавая будущую композицию. </vt:lpstr>
      <vt:lpstr>Из лент формируем петли.</vt:lpstr>
      <vt:lpstr>С обратной стороны броши приклеиваем булавку для броши.</vt:lpstr>
      <vt:lpstr>Вот такая брошь у нас получилась.</vt:lpstr>
      <vt:lpstr>Предлагаем Вам и другие варианты брошей. Идей просто множество! Вы можете использовать любые материалы, которые есть у Вас дома. Творите вместе с детьми. Получите массу положительных эмоций от совместного творчества.</vt:lpstr>
      <vt:lpstr>Фотоотчёт </vt:lpstr>
      <vt:lpstr>Семья Улановых</vt:lpstr>
      <vt:lpstr>Семья Морозовых</vt:lpstr>
      <vt:lpstr>Семья Голубевых</vt:lpstr>
      <vt:lpstr>Семья Грашкиных</vt:lpstr>
      <vt:lpstr>Семья Савинкиных</vt:lpstr>
      <vt:lpstr>Семья Пантуровых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User</cp:lastModifiedBy>
  <cp:revision>6</cp:revision>
  <dcterms:created xsi:type="dcterms:W3CDTF">2020-05-07T07:21:50Z</dcterms:created>
  <dcterms:modified xsi:type="dcterms:W3CDTF">2020-05-11T06:05:45Z</dcterms:modified>
</cp:coreProperties>
</file>