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9" d="100"/>
          <a:sy n="39" d="100"/>
        </p:scale>
        <p:origin x="-77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430E25-E29C-4C0E-92EB-A10382F23B29}" type="datetimeFigureOut">
              <a:rPr lang="ru-RU" smtClean="0"/>
              <a:pPr/>
              <a:t>25.02.2017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6F3AEC-11C5-43C9-AB03-FEE2E5615B7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36307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F3AEC-11C5-43C9-AB03-FEE2E5615B70}" type="slidenum">
              <a:rPr lang="ru-RU" smtClean="0"/>
              <a:pPr/>
              <a:t>12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0C326-BD7A-4175-A615-FF3E8A1B17DD}" type="datetimeFigureOut">
              <a:rPr lang="ru-RU" smtClean="0"/>
              <a:pPr/>
              <a:t>25.02.2017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6032E-C8EF-4AF9-96C4-98396EAF13C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0C326-BD7A-4175-A615-FF3E8A1B17DD}" type="datetimeFigureOut">
              <a:rPr lang="ru-RU" smtClean="0"/>
              <a:pPr/>
              <a:t>25.02.2017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6032E-C8EF-4AF9-96C4-98396EAF13C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0C326-BD7A-4175-A615-FF3E8A1B17DD}" type="datetimeFigureOut">
              <a:rPr lang="ru-RU" smtClean="0"/>
              <a:pPr/>
              <a:t>25.02.2017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6032E-C8EF-4AF9-96C4-98396EAF13C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0C326-BD7A-4175-A615-FF3E8A1B17DD}" type="datetimeFigureOut">
              <a:rPr lang="ru-RU" smtClean="0"/>
              <a:pPr/>
              <a:t>25.02.2017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6032E-C8EF-4AF9-96C4-98396EAF13C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0C326-BD7A-4175-A615-FF3E8A1B17DD}" type="datetimeFigureOut">
              <a:rPr lang="ru-RU" smtClean="0"/>
              <a:pPr/>
              <a:t>25.02.2017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6032E-C8EF-4AF9-96C4-98396EAF13C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0C326-BD7A-4175-A615-FF3E8A1B17DD}" type="datetimeFigureOut">
              <a:rPr lang="ru-RU" smtClean="0"/>
              <a:pPr/>
              <a:t>25.02.2017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6032E-C8EF-4AF9-96C4-98396EAF13C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0C326-BD7A-4175-A615-FF3E8A1B17DD}" type="datetimeFigureOut">
              <a:rPr lang="ru-RU" smtClean="0"/>
              <a:pPr/>
              <a:t>25.02.2017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6032E-C8EF-4AF9-96C4-98396EAF13C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0C326-BD7A-4175-A615-FF3E8A1B17DD}" type="datetimeFigureOut">
              <a:rPr lang="ru-RU" smtClean="0"/>
              <a:pPr/>
              <a:t>25.02.2017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6032E-C8EF-4AF9-96C4-98396EAF13C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0C326-BD7A-4175-A615-FF3E8A1B17DD}" type="datetimeFigureOut">
              <a:rPr lang="ru-RU" smtClean="0"/>
              <a:pPr/>
              <a:t>25.02.2017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6032E-C8EF-4AF9-96C4-98396EAF13C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0C326-BD7A-4175-A615-FF3E8A1B17DD}" type="datetimeFigureOut">
              <a:rPr lang="ru-RU" smtClean="0"/>
              <a:pPr/>
              <a:t>25.02.2017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6032E-C8EF-4AF9-96C4-98396EAF13C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0C326-BD7A-4175-A615-FF3E8A1B17DD}" type="datetimeFigureOut">
              <a:rPr lang="ru-RU" smtClean="0"/>
              <a:pPr/>
              <a:t>25.02.2017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6032E-C8EF-4AF9-96C4-98396EAF13C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C0C326-BD7A-4175-A615-FF3E8A1B17DD}" type="datetimeFigureOut">
              <a:rPr lang="ru-RU" smtClean="0"/>
              <a:pPr/>
              <a:t>25.02.2017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66032E-C8EF-4AF9-96C4-98396EAF13C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ipe dir="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gif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2.wav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gif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w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3.png"/><Relationship Id="rId2" Type="http://schemas.openxmlformats.org/officeDocument/2006/relationships/audio" Target="../media/audio4.wav"/><Relationship Id="rId1" Type="http://schemas.openxmlformats.org/officeDocument/2006/relationships/audio" Target="../media/audio3.wav"/><Relationship Id="rId6" Type="http://schemas.openxmlformats.org/officeDocument/2006/relationships/image" Target="../media/image12.png"/><Relationship Id="rId5" Type="http://schemas.openxmlformats.org/officeDocument/2006/relationships/image" Target="../media/image10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3.png"/><Relationship Id="rId2" Type="http://schemas.openxmlformats.org/officeDocument/2006/relationships/audio" Target="../media/audio5.wav"/><Relationship Id="rId1" Type="http://schemas.openxmlformats.org/officeDocument/2006/relationships/audio" Target="../media/audio3.wav"/><Relationship Id="rId6" Type="http://schemas.openxmlformats.org/officeDocument/2006/relationships/image" Target="../media/image14.png"/><Relationship Id="rId5" Type="http://schemas.openxmlformats.org/officeDocument/2006/relationships/image" Target="../media/image10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3.png"/><Relationship Id="rId2" Type="http://schemas.openxmlformats.org/officeDocument/2006/relationships/audio" Target="../media/audio6.wav"/><Relationship Id="rId1" Type="http://schemas.openxmlformats.org/officeDocument/2006/relationships/audio" Target="../media/audio3.wav"/><Relationship Id="rId6" Type="http://schemas.openxmlformats.org/officeDocument/2006/relationships/image" Target="../media/image15.gif"/><Relationship Id="rId5" Type="http://schemas.openxmlformats.org/officeDocument/2006/relationships/image" Target="../media/image10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3.png"/><Relationship Id="rId2" Type="http://schemas.openxmlformats.org/officeDocument/2006/relationships/audio" Target="../media/audio7.wav"/><Relationship Id="rId1" Type="http://schemas.openxmlformats.org/officeDocument/2006/relationships/audio" Target="../media/audio3.wav"/><Relationship Id="rId6" Type="http://schemas.openxmlformats.org/officeDocument/2006/relationships/image" Target="../media/image16.png"/><Relationship Id="rId5" Type="http://schemas.openxmlformats.org/officeDocument/2006/relationships/image" Target="../media/image10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3.png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8.wav"/><Relationship Id="rId6" Type="http://schemas.openxmlformats.org/officeDocument/2006/relationships/image" Target="../media/image18.png"/><Relationship Id="rId5" Type="http://schemas.openxmlformats.org/officeDocument/2006/relationships/image" Target="../media/image17.gif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3.png"/><Relationship Id="rId12" Type="http://schemas.openxmlformats.org/officeDocument/2006/relationships/image" Target="../media/image28.png"/><Relationship Id="rId17" Type="http://schemas.openxmlformats.org/officeDocument/2006/relationships/image" Target="../media/image32.png"/><Relationship Id="rId2" Type="http://schemas.openxmlformats.org/officeDocument/2006/relationships/audio" Target="../media/audio3.wav"/><Relationship Id="rId16" Type="http://schemas.openxmlformats.org/officeDocument/2006/relationships/image" Target="../media/image31.png"/><Relationship Id="rId1" Type="http://schemas.openxmlformats.org/officeDocument/2006/relationships/audio" Target="../media/audio9.wav"/><Relationship Id="rId6" Type="http://schemas.openxmlformats.org/officeDocument/2006/relationships/image" Target="../media/image22.png"/><Relationship Id="rId11" Type="http://schemas.openxmlformats.org/officeDocument/2006/relationships/image" Target="../media/image27.png"/><Relationship Id="rId5" Type="http://schemas.openxmlformats.org/officeDocument/2006/relationships/image" Target="../media/image21.png"/><Relationship Id="rId15" Type="http://schemas.openxmlformats.org/officeDocument/2006/relationships/image" Target="../media/image30.png"/><Relationship Id="rId10" Type="http://schemas.openxmlformats.org/officeDocument/2006/relationships/image" Target="../media/image26.jpeg"/><Relationship Id="rId4" Type="http://schemas.openxmlformats.org/officeDocument/2006/relationships/image" Target="../media/image20.jpeg"/><Relationship Id="rId9" Type="http://schemas.openxmlformats.org/officeDocument/2006/relationships/image" Target="../media/image25.png"/><Relationship Id="rId14" Type="http://schemas.openxmlformats.org/officeDocument/2006/relationships/image" Target="../media/image2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3.png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0.wav"/><Relationship Id="rId6" Type="http://schemas.openxmlformats.org/officeDocument/2006/relationships/image" Target="../media/image35.png"/><Relationship Id="rId5" Type="http://schemas.openxmlformats.org/officeDocument/2006/relationships/image" Target="../media/image10.png"/><Relationship Id="rId4" Type="http://schemas.openxmlformats.org/officeDocument/2006/relationships/image" Target="../media/image3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9.png"/><Relationship Id="rId12" Type="http://schemas.openxmlformats.org/officeDocument/2006/relationships/image" Target="../media/image2.png"/><Relationship Id="rId2" Type="http://schemas.openxmlformats.org/officeDocument/2006/relationships/audio" Target="../media/audio11.wav"/><Relationship Id="rId1" Type="http://schemas.openxmlformats.org/officeDocument/2006/relationships/audio" Target="../media/audio3.wav"/><Relationship Id="rId6" Type="http://schemas.openxmlformats.org/officeDocument/2006/relationships/image" Target="../media/image38.png"/><Relationship Id="rId11" Type="http://schemas.openxmlformats.org/officeDocument/2006/relationships/image" Target="../media/image13.png"/><Relationship Id="rId5" Type="http://schemas.openxmlformats.org/officeDocument/2006/relationships/image" Target="../media/image37.png"/><Relationship Id="rId10" Type="http://schemas.openxmlformats.org/officeDocument/2006/relationships/image" Target="../media/image42.png"/><Relationship Id="rId4" Type="http://schemas.openxmlformats.org/officeDocument/2006/relationships/image" Target="../media/image10.png"/><Relationship Id="rId9" Type="http://schemas.openxmlformats.org/officeDocument/2006/relationships/image" Target="../media/image4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0.png"/><Relationship Id="rId7" Type="http://schemas.openxmlformats.org/officeDocument/2006/relationships/image" Target="../media/image46.png"/><Relationship Id="rId2" Type="http://schemas.openxmlformats.org/officeDocument/2006/relationships/slideLayout" Target="../slideLayouts/slideLayout7.xml"/><Relationship Id="rId1" Type="http://schemas.openxmlformats.org/officeDocument/2006/relationships/audio" Target="file:///F:\&#1051;&#1054;&#1043;&#1054;&#1055;&#1045;&#1044;&#1048;&#1071;\&#1060;&#1086;&#1085;&#1077;&#1084;&#1072;&#1090;&#1080;&#1095;%20&#1057;&#1051;&#1059;&#1061;\&#1060;&#1086;&#1085;%20&#1089;&#1083;&#1091;&#1093;%20&#1055;&#1056;&#1045;&#1047;&#1045;&#1053;&#1058;\&#1040;&#1081;&#1073;&#1086;&#1083;&#1080;&#1090;&#1092;&#1086;&#1085;&#1077;&#1084;&#1072;&#1090;%20&#1089;&#1083;&#1091;&#1093;\002.mp3" TargetMode="Externa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Relationship Id="rId9" Type="http://schemas.openxmlformats.org/officeDocument/2006/relationships/image" Target="../media/image47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9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2.wav"/><Relationship Id="rId6" Type="http://schemas.openxmlformats.org/officeDocument/2006/relationships/image" Target="../media/image48.png"/><Relationship Id="rId11" Type="http://schemas.openxmlformats.org/officeDocument/2006/relationships/image" Target="../media/image51.png"/><Relationship Id="rId5" Type="http://schemas.openxmlformats.org/officeDocument/2006/relationships/image" Target="../media/image10.png"/><Relationship Id="rId10" Type="http://schemas.openxmlformats.org/officeDocument/2006/relationships/image" Target="../media/image50.png"/><Relationship Id="rId4" Type="http://schemas.openxmlformats.org/officeDocument/2006/relationships/image" Target="../media/image47.png"/><Relationship Id="rId9" Type="http://schemas.openxmlformats.org/officeDocument/2006/relationships/image" Target="../media/image36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4.png"/><Relationship Id="rId12" Type="http://schemas.openxmlformats.org/officeDocument/2006/relationships/image" Target="../media/image13.png"/><Relationship Id="rId2" Type="http://schemas.openxmlformats.org/officeDocument/2006/relationships/audio" Target="../media/audio13.wav"/><Relationship Id="rId16" Type="http://schemas.openxmlformats.org/officeDocument/2006/relationships/image" Target="../media/image60.png"/><Relationship Id="rId1" Type="http://schemas.openxmlformats.org/officeDocument/2006/relationships/audio" Target="file:///F:\&#1051;&#1054;&#1043;&#1054;&#1055;&#1045;&#1044;&#1048;&#1071;\&#1060;&#1086;&#1085;&#1077;&#1084;&#1072;&#1090;&#1080;&#1095;%20&#1057;&#1051;&#1059;&#1061;\&#1060;&#1086;&#1085;%20&#1089;&#1083;&#1091;&#1093;%20&#1055;&#1056;&#1045;&#1047;&#1045;&#1053;&#1058;\&#1040;&#1081;&#1073;&#1086;&#1083;&#1080;&#1090;&#1092;&#1086;&#1085;&#1077;&#1084;&#1072;&#1090;%20&#1089;&#1083;&#1091;&#1093;\002.mp3" TargetMode="External"/><Relationship Id="rId6" Type="http://schemas.openxmlformats.org/officeDocument/2006/relationships/image" Target="../media/image53.png"/><Relationship Id="rId11" Type="http://schemas.openxmlformats.org/officeDocument/2006/relationships/image" Target="../media/image57.png"/><Relationship Id="rId5" Type="http://schemas.openxmlformats.org/officeDocument/2006/relationships/image" Target="../media/image52.jpeg"/><Relationship Id="rId15" Type="http://schemas.openxmlformats.org/officeDocument/2006/relationships/image" Target="../media/image59.png"/><Relationship Id="rId10" Type="http://schemas.openxmlformats.org/officeDocument/2006/relationships/image" Target="../media/image56.png"/><Relationship Id="rId4" Type="http://schemas.openxmlformats.org/officeDocument/2006/relationships/image" Target="../media/image10.png"/><Relationship Id="rId9" Type="http://schemas.openxmlformats.org/officeDocument/2006/relationships/image" Target="../media/image55.png"/><Relationship Id="rId14" Type="http://schemas.openxmlformats.org/officeDocument/2006/relationships/image" Target="../media/image58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3" Type="http://schemas.openxmlformats.org/officeDocument/2006/relationships/image" Target="../media/image47.png"/><Relationship Id="rId7" Type="http://schemas.openxmlformats.org/officeDocument/2006/relationships/image" Target="../media/image63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4.wav"/><Relationship Id="rId6" Type="http://schemas.openxmlformats.org/officeDocument/2006/relationships/image" Target="../media/image62.png"/><Relationship Id="rId11" Type="http://schemas.openxmlformats.org/officeDocument/2006/relationships/image" Target="../media/image2.png"/><Relationship Id="rId5" Type="http://schemas.openxmlformats.org/officeDocument/2006/relationships/image" Target="../media/image61.png"/><Relationship Id="rId10" Type="http://schemas.openxmlformats.org/officeDocument/2006/relationships/image" Target="../media/image66.png"/><Relationship Id="rId4" Type="http://schemas.openxmlformats.org/officeDocument/2006/relationships/image" Target="../media/image10.png"/><Relationship Id="rId9" Type="http://schemas.openxmlformats.org/officeDocument/2006/relationships/image" Target="../media/image65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png"/><Relationship Id="rId13" Type="http://schemas.openxmlformats.org/officeDocument/2006/relationships/image" Target="../media/image2.png"/><Relationship Id="rId3" Type="http://schemas.openxmlformats.org/officeDocument/2006/relationships/image" Target="../media/image67.png"/><Relationship Id="rId7" Type="http://schemas.openxmlformats.org/officeDocument/2006/relationships/image" Target="../media/image70.png"/><Relationship Id="rId12" Type="http://schemas.openxmlformats.org/officeDocument/2006/relationships/image" Target="../media/image75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5.wav"/><Relationship Id="rId6" Type="http://schemas.openxmlformats.org/officeDocument/2006/relationships/audio" Target="../media/audio16.wav"/><Relationship Id="rId11" Type="http://schemas.openxmlformats.org/officeDocument/2006/relationships/image" Target="../media/image74.png"/><Relationship Id="rId5" Type="http://schemas.openxmlformats.org/officeDocument/2006/relationships/image" Target="../media/image69.png"/><Relationship Id="rId10" Type="http://schemas.openxmlformats.org/officeDocument/2006/relationships/image" Target="../media/image73.png"/><Relationship Id="rId4" Type="http://schemas.openxmlformats.org/officeDocument/2006/relationships/image" Target="../media/image68.png"/><Relationship Id="rId9" Type="http://schemas.openxmlformats.org/officeDocument/2006/relationships/image" Target="../media/image72.png"/><Relationship Id="rId14" Type="http://schemas.openxmlformats.org/officeDocument/2006/relationships/image" Target="../media/image76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png"/><Relationship Id="rId13" Type="http://schemas.openxmlformats.org/officeDocument/2006/relationships/image" Target="../media/image2.png"/><Relationship Id="rId3" Type="http://schemas.openxmlformats.org/officeDocument/2006/relationships/image" Target="../media/image67.png"/><Relationship Id="rId7" Type="http://schemas.openxmlformats.org/officeDocument/2006/relationships/image" Target="../media/image70.png"/><Relationship Id="rId12" Type="http://schemas.openxmlformats.org/officeDocument/2006/relationships/image" Target="../media/image75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7.wav"/><Relationship Id="rId6" Type="http://schemas.openxmlformats.org/officeDocument/2006/relationships/audio" Target="../media/audio16.wav"/><Relationship Id="rId11" Type="http://schemas.openxmlformats.org/officeDocument/2006/relationships/image" Target="../media/image74.png"/><Relationship Id="rId5" Type="http://schemas.openxmlformats.org/officeDocument/2006/relationships/image" Target="../media/image69.png"/><Relationship Id="rId10" Type="http://schemas.openxmlformats.org/officeDocument/2006/relationships/image" Target="../media/image73.png"/><Relationship Id="rId4" Type="http://schemas.openxmlformats.org/officeDocument/2006/relationships/image" Target="../media/image68.png"/><Relationship Id="rId9" Type="http://schemas.openxmlformats.org/officeDocument/2006/relationships/image" Target="../media/image72.png"/><Relationship Id="rId14" Type="http://schemas.openxmlformats.org/officeDocument/2006/relationships/image" Target="../media/image76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png"/><Relationship Id="rId13" Type="http://schemas.openxmlformats.org/officeDocument/2006/relationships/image" Target="../media/image76.png"/><Relationship Id="rId3" Type="http://schemas.openxmlformats.org/officeDocument/2006/relationships/image" Target="../media/image67.png"/><Relationship Id="rId7" Type="http://schemas.openxmlformats.org/officeDocument/2006/relationships/audio" Target="../media/audio16.wav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8.wav"/><Relationship Id="rId6" Type="http://schemas.openxmlformats.org/officeDocument/2006/relationships/image" Target="../media/image70.png"/><Relationship Id="rId11" Type="http://schemas.openxmlformats.org/officeDocument/2006/relationships/image" Target="../media/image75.png"/><Relationship Id="rId5" Type="http://schemas.openxmlformats.org/officeDocument/2006/relationships/image" Target="../media/image69.png"/><Relationship Id="rId10" Type="http://schemas.openxmlformats.org/officeDocument/2006/relationships/image" Target="../media/image74.png"/><Relationship Id="rId4" Type="http://schemas.openxmlformats.org/officeDocument/2006/relationships/image" Target="../media/image68.png"/><Relationship Id="rId9" Type="http://schemas.openxmlformats.org/officeDocument/2006/relationships/image" Target="../media/image72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png"/><Relationship Id="rId3" Type="http://schemas.openxmlformats.org/officeDocument/2006/relationships/image" Target="../media/image67.png"/><Relationship Id="rId7" Type="http://schemas.openxmlformats.org/officeDocument/2006/relationships/image" Target="../media/image70.png"/><Relationship Id="rId12" Type="http://schemas.openxmlformats.org/officeDocument/2006/relationships/image" Target="../media/image76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9.wav"/><Relationship Id="rId6" Type="http://schemas.openxmlformats.org/officeDocument/2006/relationships/audio" Target="../media/audio16.wav"/><Relationship Id="rId11" Type="http://schemas.openxmlformats.org/officeDocument/2006/relationships/image" Target="../media/image2.png"/><Relationship Id="rId5" Type="http://schemas.openxmlformats.org/officeDocument/2006/relationships/image" Target="../media/image69.png"/><Relationship Id="rId10" Type="http://schemas.openxmlformats.org/officeDocument/2006/relationships/image" Target="../media/image75.png"/><Relationship Id="rId4" Type="http://schemas.openxmlformats.org/officeDocument/2006/relationships/image" Target="../media/image68.png"/><Relationship Id="rId9" Type="http://schemas.openxmlformats.org/officeDocument/2006/relationships/image" Target="../media/image72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png"/><Relationship Id="rId3" Type="http://schemas.openxmlformats.org/officeDocument/2006/relationships/image" Target="../media/image67.png"/><Relationship Id="rId7" Type="http://schemas.openxmlformats.org/officeDocument/2006/relationships/image" Target="../media/image71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20.wav"/><Relationship Id="rId6" Type="http://schemas.openxmlformats.org/officeDocument/2006/relationships/audio" Target="../media/audio16.wav"/><Relationship Id="rId11" Type="http://schemas.openxmlformats.org/officeDocument/2006/relationships/image" Target="../media/image76.png"/><Relationship Id="rId5" Type="http://schemas.openxmlformats.org/officeDocument/2006/relationships/image" Target="../media/image69.png"/><Relationship Id="rId10" Type="http://schemas.openxmlformats.org/officeDocument/2006/relationships/image" Target="../media/image2.png"/><Relationship Id="rId4" Type="http://schemas.openxmlformats.org/officeDocument/2006/relationships/image" Target="../media/image68.png"/><Relationship Id="rId9" Type="http://schemas.openxmlformats.org/officeDocument/2006/relationships/image" Target="../media/image75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png"/><Relationship Id="rId3" Type="http://schemas.openxmlformats.org/officeDocument/2006/relationships/image" Target="../media/image47.png"/><Relationship Id="rId7" Type="http://schemas.openxmlformats.org/officeDocument/2006/relationships/image" Target="../media/image63.png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21.wav"/><Relationship Id="rId6" Type="http://schemas.openxmlformats.org/officeDocument/2006/relationships/image" Target="../media/image62.png"/><Relationship Id="rId11" Type="http://schemas.openxmlformats.org/officeDocument/2006/relationships/image" Target="../media/image80.png"/><Relationship Id="rId5" Type="http://schemas.openxmlformats.org/officeDocument/2006/relationships/image" Target="../media/image61.png"/><Relationship Id="rId10" Type="http://schemas.openxmlformats.org/officeDocument/2006/relationships/image" Target="../media/image79.png"/><Relationship Id="rId4" Type="http://schemas.openxmlformats.org/officeDocument/2006/relationships/image" Target="../media/image10.png"/><Relationship Id="rId9" Type="http://schemas.openxmlformats.org/officeDocument/2006/relationships/image" Target="../media/image78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gif"/><Relationship Id="rId13" Type="http://schemas.openxmlformats.org/officeDocument/2006/relationships/image" Target="../media/image88.gif"/><Relationship Id="rId3" Type="http://schemas.openxmlformats.org/officeDocument/2006/relationships/image" Target="../media/image47.png"/><Relationship Id="rId7" Type="http://schemas.openxmlformats.org/officeDocument/2006/relationships/image" Target="../media/image82.png"/><Relationship Id="rId12" Type="http://schemas.openxmlformats.org/officeDocument/2006/relationships/image" Target="../media/image87.gif"/><Relationship Id="rId17" Type="http://schemas.openxmlformats.org/officeDocument/2006/relationships/image" Target="../media/image92.gif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91.gif"/><Relationship Id="rId1" Type="http://schemas.openxmlformats.org/officeDocument/2006/relationships/audio" Target="file:///F:\&#1051;&#1054;&#1043;&#1054;&#1055;&#1045;&#1044;&#1048;&#1071;\&#1060;&#1086;&#1085;&#1077;&#1084;&#1072;&#1090;&#1080;&#1095;%20&#1057;&#1051;&#1059;&#1061;\&#1060;&#1086;&#1085;%20&#1089;&#1083;&#1091;&#1093;%20&#1055;&#1056;&#1045;&#1047;&#1045;&#1053;&#1058;\&#1040;&#1081;&#1073;&#1086;&#1083;&#1080;&#1090;&#1092;&#1086;&#1085;&#1077;&#1084;&#1072;&#1090;%20&#1089;&#1083;&#1091;&#1093;\detskie-chunga-changa.mp3" TargetMode="External"/><Relationship Id="rId6" Type="http://schemas.openxmlformats.org/officeDocument/2006/relationships/image" Target="../media/image81.gif"/><Relationship Id="rId11" Type="http://schemas.openxmlformats.org/officeDocument/2006/relationships/image" Target="../media/image86.gif"/><Relationship Id="rId5" Type="http://schemas.openxmlformats.org/officeDocument/2006/relationships/image" Target="../media/image62.png"/><Relationship Id="rId15" Type="http://schemas.openxmlformats.org/officeDocument/2006/relationships/image" Target="../media/image90.gif"/><Relationship Id="rId10" Type="http://schemas.openxmlformats.org/officeDocument/2006/relationships/image" Target="../media/image85.gif"/><Relationship Id="rId4" Type="http://schemas.openxmlformats.org/officeDocument/2006/relationships/image" Target="../media/image10.png"/><Relationship Id="rId9" Type="http://schemas.openxmlformats.org/officeDocument/2006/relationships/image" Target="../media/image84.gif"/><Relationship Id="rId14" Type="http://schemas.openxmlformats.org/officeDocument/2006/relationships/image" Target="../media/image89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enagold.ru/" TargetMode="External"/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animashki.ru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Кирилл\Рабочий стол\МАМА\книги\hframe01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4400" y="571480"/>
            <a:ext cx="9158400" cy="5724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428860" y="2214554"/>
            <a:ext cx="6500858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5400" b="1" u="sng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«Доктор Айболит»</a:t>
            </a:r>
            <a:endParaRPr lang="ru-RU" sz="5400" b="1" u="sng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428992" y="3571876"/>
            <a:ext cx="47863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(Игры со звуками)</a:t>
            </a:r>
            <a:endParaRPr lang="ru-RU" sz="4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7" name="~PP839.WAV">
            <a:hlinkClick r:id="" action="ppaction://media"/>
          </p:cNvPr>
          <p:cNvPicPr>
            <a:picLocks noRot="1" noChangeAspect="1"/>
          </p:cNvPicPr>
          <p:nvPr>
            <a:wavAudioFile r:embed="rId1" name="~PP839.WAV"/>
          </p:nvPr>
        </p:nvPicPr>
        <p:blipFill>
          <a:blip r:embed="rId4" cstate="print"/>
          <a:stretch>
            <a:fillRect/>
          </a:stretch>
        </p:blipFill>
        <p:spPr>
          <a:xfrm>
            <a:off x="8661400" y="63754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6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4500570"/>
            <a:ext cx="9144000" cy="2357430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 dirty="0" smtClean="0">
              <a:solidFill>
                <a:srgbClr val="C00000"/>
              </a:solidFill>
            </a:endParaRPr>
          </a:p>
          <a:p>
            <a:pPr algn="ctr"/>
            <a:endParaRPr lang="ru-RU" sz="2000" b="1" dirty="0">
              <a:solidFill>
                <a:srgbClr val="C00000"/>
              </a:solidFill>
            </a:endParaRPr>
          </a:p>
        </p:txBody>
      </p:sp>
      <p:pic>
        <p:nvPicPr>
          <p:cNvPr id="2051" name="Picture 3" descr="C:\Documents and Settings\Кирилл\Рабочий стол\МАМА\анимация\37bf50657d6e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00430" y="1428736"/>
            <a:ext cx="2580686" cy="3888000"/>
          </a:xfrm>
          <a:prstGeom prst="rect">
            <a:avLst/>
          </a:prstGeom>
          <a:noFill/>
        </p:spPr>
      </p:pic>
      <p:pic>
        <p:nvPicPr>
          <p:cNvPr id="2052" name="Picture 4" descr="C:\Documents and Settings\Кирилл\Рабочий стол\МАМА\детские презентации\Почемучка\0894ca35a9c0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4448462" cy="5364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857356" y="4500570"/>
            <a:ext cx="1428760" cy="842962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7" name="Picture 14" descr="5759506d777c"/>
          <p:cNvPicPr>
            <a:picLocks noChangeAspect="1" noChangeArrowheads="1" noCrop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 flipH="1">
            <a:off x="5143504" y="357166"/>
            <a:ext cx="1439862" cy="1119188"/>
          </a:xfrm>
          <a:prstGeom prst="rect">
            <a:avLst/>
          </a:prstGeom>
          <a:noFill/>
        </p:spPr>
      </p:pic>
      <p:pic>
        <p:nvPicPr>
          <p:cNvPr id="8" name="Picture 13" descr="улитка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 flipH="1">
            <a:off x="714348" y="4000504"/>
            <a:ext cx="867846" cy="828000"/>
          </a:xfrm>
          <a:prstGeom prst="rect">
            <a:avLst/>
          </a:prstGeom>
          <a:noFill/>
        </p:spPr>
      </p:pic>
      <p:pic>
        <p:nvPicPr>
          <p:cNvPr id="9" name="Picture 11" descr="23"/>
          <p:cNvPicPr>
            <a:picLocks noChangeAspect="1" noChangeArrowheads="1" noCrop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 flipH="1">
            <a:off x="7858148" y="3929066"/>
            <a:ext cx="1071570" cy="795328"/>
          </a:xfrm>
          <a:prstGeom prst="rect">
            <a:avLst/>
          </a:prstGeom>
          <a:noFill/>
        </p:spPr>
      </p:pic>
      <p:pic>
        <p:nvPicPr>
          <p:cNvPr id="10" name="Рисунок 9" descr="j0438040.png"/>
          <p:cNvPicPr>
            <a:picLocks noChangeAspect="1"/>
          </p:cNvPicPr>
          <p:nvPr/>
        </p:nvPicPr>
        <p:blipFill>
          <a:blip r:embed="rId8" cstate="email"/>
          <a:stretch>
            <a:fillRect/>
          </a:stretch>
        </p:blipFill>
        <p:spPr>
          <a:xfrm rot="-2640000">
            <a:off x="6072198" y="2000240"/>
            <a:ext cx="1228724" cy="1228724"/>
          </a:xfrm>
          <a:prstGeom prst="rect">
            <a:avLst/>
          </a:prstGeom>
        </p:spPr>
      </p:pic>
      <p:pic>
        <p:nvPicPr>
          <p:cNvPr id="11" name="Picture 5" descr="aaii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286512" y="3214686"/>
            <a:ext cx="1512888" cy="2305050"/>
          </a:xfrm>
          <a:prstGeom prst="rect">
            <a:avLst/>
          </a:prstGeom>
          <a:noFill/>
        </p:spPr>
      </p:pic>
      <p:pic>
        <p:nvPicPr>
          <p:cNvPr id="12" name="Picture 15" descr="solnishko"/>
          <p:cNvPicPr>
            <a:picLocks noChangeAspect="1" noChangeArrowheads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7143768" y="214290"/>
            <a:ext cx="1619250" cy="1393825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1071538" y="5286388"/>
            <a:ext cx="653789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</a:rPr>
              <a:t>Добрый доктор Айболит</a:t>
            </a:r>
          </a:p>
          <a:p>
            <a:r>
              <a:rPr lang="ru-RU" sz="2000" b="1" dirty="0" smtClean="0">
                <a:solidFill>
                  <a:srgbClr val="C00000"/>
                </a:solidFill>
              </a:rPr>
              <a:t>Он под деревом сидит.</a:t>
            </a:r>
          </a:p>
          <a:p>
            <a:r>
              <a:rPr lang="ru-RU" sz="2000" b="1" dirty="0" smtClean="0">
                <a:solidFill>
                  <a:srgbClr val="C00000"/>
                </a:solidFill>
              </a:rPr>
              <a:t>Приходи к нему лечиться</a:t>
            </a:r>
          </a:p>
          <a:p>
            <a:r>
              <a:rPr lang="ru-RU" sz="2000" b="1" dirty="0" smtClean="0">
                <a:solidFill>
                  <a:srgbClr val="C00000"/>
                </a:solidFill>
              </a:rPr>
              <a:t>И корова, и волчица.</a:t>
            </a:r>
          </a:p>
          <a:p>
            <a:endParaRPr lang="ru-RU" sz="2000" b="1" dirty="0">
              <a:solidFill>
                <a:srgbClr val="C0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643570" y="5715016"/>
            <a:ext cx="30822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</a:rPr>
              <a:t>Всех излечит, исцелит</a:t>
            </a:r>
          </a:p>
          <a:p>
            <a:r>
              <a:rPr lang="ru-RU" sz="2000" b="1" dirty="0" smtClean="0">
                <a:solidFill>
                  <a:srgbClr val="C00000"/>
                </a:solidFill>
              </a:rPr>
              <a:t>Добрый доктор Айболит.</a:t>
            </a:r>
            <a:endParaRPr lang="ru-RU" sz="2000" b="1" dirty="0">
              <a:solidFill>
                <a:srgbClr val="C00000"/>
              </a:solidFill>
            </a:endParaRPr>
          </a:p>
        </p:txBody>
      </p:sp>
      <p:pic>
        <p:nvPicPr>
          <p:cNvPr id="15" name="~PP1330.WAV">
            <a:hlinkClick r:id="" action="ppaction://media"/>
          </p:cNvPr>
          <p:cNvPicPr>
            <a:picLocks noRot="1" noChangeAspect="1"/>
          </p:cNvPicPr>
          <p:nvPr>
            <a:wavAudioFile r:embed="rId1" name="~PP1330.WAV"/>
          </p:nvPr>
        </p:nvPicPr>
        <p:blipFill>
          <a:blip r:embed="rId11" cstate="print"/>
          <a:stretch>
            <a:fillRect/>
          </a:stretch>
        </p:blipFill>
        <p:spPr>
          <a:xfrm>
            <a:off x="8661400" y="63754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16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4214818"/>
            <a:ext cx="9144000" cy="2643182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3" name="Picture 3" descr="C:\Documents and Settings\Кирилл\Рабочий стол\МАМА\анимация\37bf50657d6e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1071546"/>
            <a:ext cx="3106376" cy="4680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42844" y="0"/>
            <a:ext cx="87154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</a:rPr>
              <a:t>Угадай, кто пришёл к доктору на приём?</a:t>
            </a:r>
            <a:endParaRPr lang="ru-RU" sz="3600" b="1" dirty="0">
              <a:solidFill>
                <a:srgbClr val="C00000"/>
              </a:solidFill>
            </a:endParaRPr>
          </a:p>
        </p:txBody>
      </p:sp>
      <p:pic>
        <p:nvPicPr>
          <p:cNvPr id="5" name="Picture 15" descr="solnishko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7286644" y="785794"/>
            <a:ext cx="1619250" cy="1393825"/>
          </a:xfrm>
          <a:prstGeom prst="rect">
            <a:avLst/>
          </a:prstGeom>
          <a:noFill/>
        </p:spPr>
      </p:pic>
      <p:sp>
        <p:nvSpPr>
          <p:cNvPr id="6" name="Управляющая кнопка: далее 5">
            <a:hlinkClick r:id="" action="ppaction://hlinkshowjump?jump=nextslide" highlightClick="1"/>
          </p:cNvPr>
          <p:cNvSpPr/>
          <p:nvPr/>
        </p:nvSpPr>
        <p:spPr>
          <a:xfrm>
            <a:off x="8143900" y="5929330"/>
            <a:ext cx="756664" cy="684000"/>
          </a:xfrm>
          <a:prstGeom prst="actionButtonForwardNex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3786182" y="1214422"/>
            <a:ext cx="312659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600" b="1" dirty="0" smtClean="0">
                <a:solidFill>
                  <a:srgbClr val="7030A0"/>
                </a:solidFill>
              </a:rPr>
              <a:t>Ш-ш-ш</a:t>
            </a:r>
            <a:endParaRPr lang="ru-RU" sz="6600" b="1" dirty="0">
              <a:solidFill>
                <a:srgbClr val="7030A0"/>
              </a:solidFill>
            </a:endParaRPr>
          </a:p>
        </p:txBody>
      </p:sp>
      <p:pic>
        <p:nvPicPr>
          <p:cNvPr id="1026" name="Picture 2" descr="C:\Documents and Settings\Кирилл\Рабочий стол\МАМА\детские презентации\Почемучка\d99df4126516.pn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4071934" y="3143248"/>
            <a:ext cx="4595285" cy="2232000"/>
          </a:xfrm>
          <a:prstGeom prst="rect">
            <a:avLst/>
          </a:prstGeom>
          <a:noFill/>
        </p:spPr>
      </p:pic>
      <p:pic>
        <p:nvPicPr>
          <p:cNvPr id="9" name="да.wav">
            <a:hlinkClick r:id="" action="ppaction://media"/>
          </p:cNvPr>
          <p:cNvPicPr>
            <a:picLocks noRot="1" noChangeAspect="1"/>
          </p:cNvPicPr>
          <p:nvPr>
            <a:wavAudioFile r:embed="rId1" name="да.wav"/>
          </p:nvPr>
        </p:nvPicPr>
        <p:blipFill>
          <a:blip r:embed="rId7" cstate="email"/>
          <a:stretch>
            <a:fillRect/>
          </a:stretch>
        </p:blipFill>
        <p:spPr>
          <a:xfrm>
            <a:off x="0" y="0"/>
            <a:ext cx="304800" cy="304800"/>
          </a:xfrm>
          <a:prstGeom prst="rect">
            <a:avLst/>
          </a:prstGeom>
        </p:spPr>
      </p:pic>
      <p:pic>
        <p:nvPicPr>
          <p:cNvPr id="10" name="~PP3245.WAV">
            <a:hlinkClick r:id="" action="ppaction://media"/>
          </p:cNvPr>
          <p:cNvPicPr>
            <a:picLocks noRot="1" noChangeAspect="1"/>
          </p:cNvPicPr>
          <p:nvPr>
            <a:wavAudioFile r:embed="rId2" name="~PP3245.WAV"/>
          </p:nvPr>
        </p:nvPicPr>
        <p:blipFill>
          <a:blip r:embed="rId8" cstate="print"/>
          <a:stretch>
            <a:fillRect/>
          </a:stretch>
        </p:blipFill>
        <p:spPr>
          <a:xfrm>
            <a:off x="8661400" y="63754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3" presetClass="entr" presetSubtype="16" fill="hold" grpId="0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1198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showWhenStopped="0">
                <p:cTn id="2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 isNarration="1">
              <p:cMediaNode showWhenStopped="0">
                <p:cTn id="23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4214818"/>
            <a:ext cx="9144000" cy="2643182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3" name="Picture 3" descr="C:\Documents and Settings\Кирилл\Рабочий стол\МАМА\анимация\37bf50657d6e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1071546"/>
            <a:ext cx="3106376" cy="4680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42844" y="0"/>
            <a:ext cx="87154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3600" b="1" dirty="0">
              <a:solidFill>
                <a:srgbClr val="C00000"/>
              </a:solidFill>
            </a:endParaRPr>
          </a:p>
        </p:txBody>
      </p:sp>
      <p:pic>
        <p:nvPicPr>
          <p:cNvPr id="5" name="Picture 15" descr="solnishko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7286644" y="785794"/>
            <a:ext cx="1619250" cy="1393825"/>
          </a:xfrm>
          <a:prstGeom prst="rect">
            <a:avLst/>
          </a:prstGeom>
          <a:noFill/>
        </p:spPr>
      </p:pic>
      <p:sp>
        <p:nvSpPr>
          <p:cNvPr id="6" name="Управляющая кнопка: далее 5">
            <a:hlinkClick r:id="" action="ppaction://hlinkshowjump?jump=nextslide" highlightClick="1"/>
          </p:cNvPr>
          <p:cNvSpPr/>
          <p:nvPr/>
        </p:nvSpPr>
        <p:spPr>
          <a:xfrm>
            <a:off x="8143900" y="5929330"/>
            <a:ext cx="756664" cy="684000"/>
          </a:xfrm>
          <a:prstGeom prst="actionButtonForwardNex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3714744" y="642918"/>
            <a:ext cx="35719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7200" b="1" dirty="0" smtClean="0">
                <a:solidFill>
                  <a:srgbClr val="7030A0"/>
                </a:solidFill>
              </a:rPr>
              <a:t>Ж-ж-ж</a:t>
            </a:r>
            <a:endParaRPr lang="ru-RU" sz="7200" b="1" dirty="0">
              <a:solidFill>
                <a:srgbClr val="7030A0"/>
              </a:solidFill>
            </a:endParaRPr>
          </a:p>
        </p:txBody>
      </p:sp>
      <p:pic>
        <p:nvPicPr>
          <p:cNvPr id="2050" name="Picture 2" descr="C:\Documents and Settings\Кирилл\Рабочий стол\МАМА\детские презентации\Почемучка\261b97f41fdd.pn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4643438" y="2214554"/>
            <a:ext cx="2651022" cy="3888000"/>
          </a:xfrm>
          <a:prstGeom prst="rect">
            <a:avLst/>
          </a:prstGeom>
          <a:noFill/>
        </p:spPr>
      </p:pic>
      <p:pic>
        <p:nvPicPr>
          <p:cNvPr id="9" name="да.wav">
            <a:hlinkClick r:id="" action="ppaction://media"/>
          </p:cNvPr>
          <p:cNvPicPr>
            <a:picLocks noRot="1" noChangeAspect="1"/>
          </p:cNvPicPr>
          <p:nvPr>
            <a:wavAudioFile r:embed="rId1" name="да.wav"/>
          </p:nvPr>
        </p:nvPicPr>
        <p:blipFill>
          <a:blip r:embed="rId7" cstate="email"/>
          <a:stretch>
            <a:fillRect/>
          </a:stretch>
        </p:blipFill>
        <p:spPr>
          <a:xfrm>
            <a:off x="142844" y="142852"/>
            <a:ext cx="304800" cy="304800"/>
          </a:xfrm>
          <a:prstGeom prst="rect">
            <a:avLst/>
          </a:prstGeom>
        </p:spPr>
      </p:pic>
      <p:pic>
        <p:nvPicPr>
          <p:cNvPr id="10" name="~PP647.WAV">
            <a:hlinkClick r:id="" action="ppaction://media"/>
          </p:cNvPr>
          <p:cNvPicPr>
            <a:picLocks noRot="1" noChangeAspect="1"/>
          </p:cNvPicPr>
          <p:nvPr>
            <a:wavAudioFile r:embed="rId2" name="~PP647.WAV"/>
          </p:nvPr>
        </p:nvPicPr>
        <p:blipFill>
          <a:blip r:embed="rId8" cstate="print"/>
          <a:stretch>
            <a:fillRect/>
          </a:stretch>
        </p:blipFill>
        <p:spPr>
          <a:xfrm>
            <a:off x="8661400" y="63754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1198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showWhenStopped="0">
                <p:cTn id="2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 isNarration="1">
              <p:cMediaNode showWhenStopped="0">
                <p:cTn id="23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4214818"/>
            <a:ext cx="9144000" cy="2643182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3" name="Picture 3" descr="C:\Documents and Settings\Кирилл\Рабочий стол\МАМА\анимация\37bf50657d6e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1071546"/>
            <a:ext cx="3106376" cy="4680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42844" y="0"/>
            <a:ext cx="87154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3600" b="1" dirty="0">
              <a:solidFill>
                <a:srgbClr val="C00000"/>
              </a:solidFill>
            </a:endParaRPr>
          </a:p>
        </p:txBody>
      </p:sp>
      <p:pic>
        <p:nvPicPr>
          <p:cNvPr id="5" name="Picture 15" descr="solnishko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7286644" y="785794"/>
            <a:ext cx="1619250" cy="1393825"/>
          </a:xfrm>
          <a:prstGeom prst="rect">
            <a:avLst/>
          </a:prstGeom>
          <a:noFill/>
        </p:spPr>
      </p:pic>
      <p:sp>
        <p:nvSpPr>
          <p:cNvPr id="6" name="Управляющая кнопка: далее 5">
            <a:hlinkClick r:id="" action="ppaction://hlinkshowjump?jump=nextslide" highlightClick="1"/>
          </p:cNvPr>
          <p:cNvSpPr/>
          <p:nvPr/>
        </p:nvSpPr>
        <p:spPr>
          <a:xfrm>
            <a:off x="8143900" y="5929330"/>
            <a:ext cx="756664" cy="684000"/>
          </a:xfrm>
          <a:prstGeom prst="actionButtonForwardNex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3786182" y="1643050"/>
            <a:ext cx="312659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6000" b="1" dirty="0">
              <a:solidFill>
                <a:srgbClr val="7030A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929058" y="857232"/>
            <a:ext cx="307183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000" b="1" dirty="0" smtClean="0">
                <a:solidFill>
                  <a:srgbClr val="7030A0"/>
                </a:solidFill>
              </a:rPr>
              <a:t>З-з-з</a:t>
            </a:r>
            <a:endParaRPr lang="ru-RU" sz="8000" b="1" dirty="0">
              <a:solidFill>
                <a:srgbClr val="7030A0"/>
              </a:solidFill>
            </a:endParaRPr>
          </a:p>
        </p:txBody>
      </p:sp>
      <p:pic>
        <p:nvPicPr>
          <p:cNvPr id="3074" name="Picture 2" descr="C:\Documents and Settings\Кирилл\Рабочий стол\МАМА\детские презентации\Почемучка\1184520637_komar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143504" y="2571744"/>
            <a:ext cx="2448000" cy="2448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да.wav">
            <a:hlinkClick r:id="" action="ppaction://media"/>
          </p:cNvPr>
          <p:cNvPicPr>
            <a:picLocks noRot="1" noChangeAspect="1"/>
          </p:cNvPicPr>
          <p:nvPr>
            <a:wavAudioFile r:embed="rId1" name="да.wav"/>
          </p:nvPr>
        </p:nvPicPr>
        <p:blipFill>
          <a:blip r:embed="rId7" cstate="email"/>
          <a:stretch>
            <a:fillRect/>
          </a:stretch>
        </p:blipFill>
        <p:spPr>
          <a:xfrm>
            <a:off x="357158" y="285728"/>
            <a:ext cx="304800" cy="304800"/>
          </a:xfrm>
          <a:prstGeom prst="rect">
            <a:avLst/>
          </a:prstGeom>
        </p:spPr>
      </p:pic>
      <p:pic>
        <p:nvPicPr>
          <p:cNvPr id="11" name="~PP2113.WAV">
            <a:hlinkClick r:id="" action="ppaction://media"/>
          </p:cNvPr>
          <p:cNvPicPr>
            <a:picLocks noRot="1" noChangeAspect="1"/>
          </p:cNvPicPr>
          <p:nvPr>
            <a:wavAudioFile r:embed="rId2" name="~PP2113.WAV"/>
          </p:nvPr>
        </p:nvPicPr>
        <p:blipFill>
          <a:blip r:embed="rId8" cstate="print"/>
          <a:stretch>
            <a:fillRect/>
          </a:stretch>
        </p:blipFill>
        <p:spPr>
          <a:xfrm>
            <a:off x="8661400" y="63754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1198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showWhenStopped="0">
                <p:cTn id="2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audio isNarration="1">
              <p:cMediaNode showWhenStopped="0">
                <p:cTn id="22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4214818"/>
            <a:ext cx="9144000" cy="2643182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3" name="Picture 3" descr="C:\Documents and Settings\Кирилл\Рабочий стол\МАМА\анимация\37bf50657d6e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1071546"/>
            <a:ext cx="3106376" cy="4680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42844" y="0"/>
            <a:ext cx="87154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3600" b="1" dirty="0">
              <a:solidFill>
                <a:srgbClr val="C00000"/>
              </a:solidFill>
            </a:endParaRPr>
          </a:p>
        </p:txBody>
      </p:sp>
      <p:pic>
        <p:nvPicPr>
          <p:cNvPr id="5" name="Picture 15" descr="solnishko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7286644" y="785794"/>
            <a:ext cx="1619250" cy="1393825"/>
          </a:xfrm>
          <a:prstGeom prst="rect">
            <a:avLst/>
          </a:prstGeom>
          <a:noFill/>
        </p:spPr>
      </p:pic>
      <p:sp>
        <p:nvSpPr>
          <p:cNvPr id="6" name="Управляющая кнопка: далее 5">
            <a:hlinkClick r:id="" action="ppaction://hlinkshowjump?jump=nextslide" highlightClick="1"/>
          </p:cNvPr>
          <p:cNvSpPr/>
          <p:nvPr/>
        </p:nvSpPr>
        <p:spPr>
          <a:xfrm>
            <a:off x="8143900" y="5929330"/>
            <a:ext cx="756664" cy="684000"/>
          </a:xfrm>
          <a:prstGeom prst="actionButtonForwardNex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3786182" y="642918"/>
            <a:ext cx="312659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000" b="1" dirty="0" smtClean="0">
                <a:solidFill>
                  <a:srgbClr val="7030A0"/>
                </a:solidFill>
              </a:rPr>
              <a:t>Р-р-р</a:t>
            </a:r>
            <a:endParaRPr lang="ru-RU" sz="8000" b="1" dirty="0">
              <a:solidFill>
                <a:srgbClr val="7030A0"/>
              </a:solidFill>
            </a:endParaRPr>
          </a:p>
        </p:txBody>
      </p:sp>
      <p:pic>
        <p:nvPicPr>
          <p:cNvPr id="4098" name="Picture 2" descr="C:\Documents and Settings\Кирилл\Рабочий стол\МАМА\детские презентации\Почемучка\1b59ae46c9d6.pn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3786182" y="2571744"/>
            <a:ext cx="4651149" cy="3276000"/>
          </a:xfrm>
          <a:prstGeom prst="rect">
            <a:avLst/>
          </a:prstGeom>
          <a:noFill/>
        </p:spPr>
      </p:pic>
      <p:pic>
        <p:nvPicPr>
          <p:cNvPr id="9" name="да.wav">
            <a:hlinkClick r:id="" action="ppaction://media"/>
          </p:cNvPr>
          <p:cNvPicPr>
            <a:picLocks noRot="1" noChangeAspect="1"/>
          </p:cNvPicPr>
          <p:nvPr>
            <a:wavAudioFile r:embed="rId1" name="да.wav"/>
          </p:nvPr>
        </p:nvPicPr>
        <p:blipFill>
          <a:blip r:embed="rId7" cstate="email"/>
          <a:stretch>
            <a:fillRect/>
          </a:stretch>
        </p:blipFill>
        <p:spPr>
          <a:xfrm>
            <a:off x="428596" y="214290"/>
            <a:ext cx="304800" cy="304800"/>
          </a:xfrm>
          <a:prstGeom prst="rect">
            <a:avLst/>
          </a:prstGeom>
        </p:spPr>
      </p:pic>
      <p:pic>
        <p:nvPicPr>
          <p:cNvPr id="10" name="~PP2986.WAV">
            <a:hlinkClick r:id="" action="ppaction://media"/>
          </p:cNvPr>
          <p:cNvPicPr>
            <a:picLocks noRot="1" noChangeAspect="1"/>
          </p:cNvPicPr>
          <p:nvPr>
            <a:wavAudioFile r:embed="rId2" name="~PP2986.WAV"/>
          </p:nvPr>
        </p:nvPicPr>
        <p:blipFill>
          <a:blip r:embed="rId8" cstate="print"/>
          <a:stretch>
            <a:fillRect/>
          </a:stretch>
        </p:blipFill>
        <p:spPr>
          <a:xfrm>
            <a:off x="8661400" y="63754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1198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showWhenStopped="0">
                <p:cTn id="2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 isNarration="1">
              <p:cMediaNode showWhenStopped="0">
                <p:cTn id="24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4429132"/>
            <a:ext cx="9144000" cy="2428868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3" name="Picture 3" descr="C:\Documents and Settings\Кирилл\Рабочий стол\МАМА\анимация\37bf50657d6e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1071546"/>
            <a:ext cx="3106376" cy="4680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42844" y="0"/>
            <a:ext cx="87154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3600" b="1" dirty="0">
              <a:solidFill>
                <a:srgbClr val="C00000"/>
              </a:solidFill>
            </a:endParaRPr>
          </a:p>
        </p:txBody>
      </p:sp>
      <p:pic>
        <p:nvPicPr>
          <p:cNvPr id="5" name="Picture 15" descr="solnishko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7358082" y="285728"/>
            <a:ext cx="1619250" cy="1393825"/>
          </a:xfrm>
          <a:prstGeom prst="rect">
            <a:avLst/>
          </a:prstGeom>
          <a:noFill/>
        </p:spPr>
      </p:pic>
      <p:pic>
        <p:nvPicPr>
          <p:cNvPr id="9" name="Picture 22" descr="ani-bird_blue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-1800000" flipH="1">
            <a:off x="6477076" y="456331"/>
            <a:ext cx="2269050" cy="1656000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4357686" y="1357298"/>
            <a:ext cx="2557474" cy="192882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u="sng" dirty="0" smtClean="0">
                <a:solidFill>
                  <a:srgbClr val="C00000"/>
                </a:solidFill>
              </a:rPr>
              <a:t>Телеграмма</a:t>
            </a:r>
            <a:endParaRPr lang="ru-RU" sz="3200" b="1" u="sng" dirty="0">
              <a:solidFill>
                <a:srgbClr val="C00000"/>
              </a:solidFill>
            </a:endParaRPr>
          </a:p>
        </p:txBody>
      </p:sp>
      <p:sp>
        <p:nvSpPr>
          <p:cNvPr id="11" name="Молния 10"/>
          <p:cNvSpPr/>
          <p:nvPr/>
        </p:nvSpPr>
        <p:spPr>
          <a:xfrm rot="-2700000">
            <a:off x="5332883" y="1403800"/>
            <a:ext cx="914400" cy="914400"/>
          </a:xfrm>
          <a:prstGeom prst="lightningBol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2643174" y="5929330"/>
            <a:ext cx="635798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</a:rPr>
              <a:t>Доктор Айболит получил срочную телеграмму.</a:t>
            </a:r>
          </a:p>
          <a:p>
            <a:r>
              <a:rPr lang="ru-RU" sz="2000" b="1" dirty="0" smtClean="0">
                <a:solidFill>
                  <a:srgbClr val="C00000"/>
                </a:solidFill>
              </a:rPr>
              <a:t>В Африке заболели звери.  </a:t>
            </a:r>
            <a:endParaRPr lang="ru-RU" sz="2000" b="1" dirty="0">
              <a:solidFill>
                <a:srgbClr val="C00000"/>
              </a:solidFill>
            </a:endParaRPr>
          </a:p>
        </p:txBody>
      </p:sp>
      <p:pic>
        <p:nvPicPr>
          <p:cNvPr id="1026" name="Picture 2" descr="C:\Documents and Settings\Кирилл\Рабочий стол\МАМА\детские презентации\Почемучка\99994d7a442b.pn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4071934" y="4071942"/>
            <a:ext cx="1733423" cy="1620000"/>
          </a:xfrm>
          <a:prstGeom prst="rect">
            <a:avLst/>
          </a:prstGeom>
          <a:noFill/>
        </p:spPr>
      </p:pic>
      <p:pic>
        <p:nvPicPr>
          <p:cNvPr id="12" name="Picture 22" descr="ani-bird_blue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780000">
            <a:off x="2442171" y="671314"/>
            <a:ext cx="2346564" cy="1656000"/>
          </a:xfrm>
          <a:prstGeom prst="rect">
            <a:avLst/>
          </a:prstGeom>
          <a:noFill/>
        </p:spPr>
      </p:pic>
      <p:pic>
        <p:nvPicPr>
          <p:cNvPr id="1027" name="Picture 3" descr="C:\Documents and Settings\Кирилл\Рабочий стол\МАМА\детские презентации\Почемучка\ec34f03c017d.png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6572264" y="3643314"/>
            <a:ext cx="1994348" cy="2124000"/>
          </a:xfrm>
          <a:prstGeom prst="rect">
            <a:avLst/>
          </a:prstGeom>
          <a:noFill/>
        </p:spPr>
      </p:pic>
      <p:pic>
        <p:nvPicPr>
          <p:cNvPr id="14" name="~PP4013.WAV">
            <a:hlinkClick r:id="" action="ppaction://media"/>
          </p:cNvPr>
          <p:cNvPicPr>
            <a:picLocks noRot="1" noChangeAspect="1"/>
          </p:cNvPicPr>
          <p:nvPr>
            <a:wavAudioFile r:embed="rId1" name="~PP4013.WAV"/>
          </p:nvPr>
        </p:nvPicPr>
        <p:blipFill>
          <a:blip r:embed="rId8" cstate="print"/>
          <a:stretch>
            <a:fillRect/>
          </a:stretch>
        </p:blipFill>
        <p:spPr>
          <a:xfrm>
            <a:off x="8661400" y="63754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9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5720" y="0"/>
            <a:ext cx="88582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</a:rPr>
              <a:t>Помогите Айболиту собрать вещи. В чемодан надо положить</a:t>
            </a:r>
          </a:p>
          <a:p>
            <a:r>
              <a:rPr lang="ru-RU" sz="2400" b="1" dirty="0" smtClean="0">
                <a:solidFill>
                  <a:srgbClr val="C00000"/>
                </a:solidFill>
              </a:rPr>
              <a:t>предметы, в названии которых есть звук «ш».</a:t>
            </a:r>
            <a:endParaRPr lang="ru-RU" sz="2400" b="1" dirty="0">
              <a:solidFill>
                <a:srgbClr val="C00000"/>
              </a:solidFill>
            </a:endParaRPr>
          </a:p>
        </p:txBody>
      </p:sp>
      <p:pic>
        <p:nvPicPr>
          <p:cNvPr id="1026" name="Picture 2" descr="C:\Documents and Settings\Кирилл\Рабочий стол\МАМА\детские презентации\Почемучка\6e463c95403f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86116" y="2357430"/>
            <a:ext cx="2579877" cy="2052000"/>
          </a:xfrm>
          <a:prstGeom prst="rect">
            <a:avLst/>
          </a:prstGeom>
          <a:noFill/>
        </p:spPr>
      </p:pic>
      <p:pic>
        <p:nvPicPr>
          <p:cNvPr id="1027" name="Picture 3" descr="C:\Documents and Settings\Кирилл\Рабочий стол\МАМА\детские презентации\Почемучка\03ea78dc7c4e.pn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6500826" y="928670"/>
            <a:ext cx="1659425" cy="2088000"/>
          </a:xfrm>
          <a:prstGeom prst="rect">
            <a:avLst/>
          </a:prstGeom>
          <a:noFill/>
        </p:spPr>
      </p:pic>
      <p:pic>
        <p:nvPicPr>
          <p:cNvPr id="1029" name="Picture 5" descr="C:\Documents and Settings\Кирилл\Рабочий стол\МАМА\детские презентации\Почемучка\3c2b1d970de1.png">
            <a:hlinkClick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7072330" y="3357562"/>
            <a:ext cx="1649458" cy="2268000"/>
          </a:xfrm>
          <a:prstGeom prst="rect">
            <a:avLst/>
          </a:prstGeom>
          <a:noFill/>
        </p:spPr>
      </p:pic>
      <p:pic>
        <p:nvPicPr>
          <p:cNvPr id="1030" name="Picture 6" descr="C:\Documents and Settings\Кирилл\Рабочий стол\МАМА\детские презентации\Почемучка\a8d7ec80afa8.png">
            <a:hlinkClick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2714612" y="5000636"/>
            <a:ext cx="1441450" cy="1441450"/>
          </a:xfrm>
          <a:prstGeom prst="rect">
            <a:avLst/>
          </a:prstGeom>
          <a:noFill/>
        </p:spPr>
      </p:pic>
      <p:pic>
        <p:nvPicPr>
          <p:cNvPr id="1031" name="Picture 7" descr="C:\Documents and Settings\Кирилл\Рабочий стол\МАМА\детские презентации\Почемучка\efeb55bbf7fe.png"/>
          <p:cNvPicPr>
            <a:picLocks noChangeAspect="1" noChangeArrowheads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428596" y="1643050"/>
            <a:ext cx="2108703" cy="1224000"/>
          </a:xfrm>
          <a:prstGeom prst="rect">
            <a:avLst/>
          </a:prstGeom>
          <a:noFill/>
        </p:spPr>
      </p:pic>
      <p:pic>
        <p:nvPicPr>
          <p:cNvPr id="1032" name="Picture 8" descr="C:\Documents and Settings\Кирилл\Рабочий стол\МАМА\детские презентации\Почемучка\79A24_EX_big.jpg"/>
          <p:cNvPicPr>
            <a:picLocks noChangeAspect="1" noChangeArrowheads="1"/>
          </p:cNvPicPr>
          <p:nvPr/>
        </p:nvPicPr>
        <p:blipFill>
          <a:blip r:embed="rId10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85720" y="3571876"/>
            <a:ext cx="2307597" cy="2304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33" name="Picture 9" descr="C:\Documents and Settings\Кирилл\Рабочий стол\МАМА\детские презентации\Почемучка\b1c12472bde8.png"/>
          <p:cNvPicPr>
            <a:picLocks noChangeAspect="1" noChangeArrowheads="1"/>
          </p:cNvPicPr>
          <p:nvPr/>
        </p:nvPicPr>
        <p:blipFill>
          <a:blip r:embed="rId11" cstate="email"/>
          <a:srcRect/>
          <a:stretch>
            <a:fillRect/>
          </a:stretch>
        </p:blipFill>
        <p:spPr bwMode="auto">
          <a:xfrm>
            <a:off x="4929190" y="4643446"/>
            <a:ext cx="1875526" cy="1872000"/>
          </a:xfrm>
          <a:prstGeom prst="rect">
            <a:avLst/>
          </a:prstGeom>
          <a:noFill/>
        </p:spPr>
      </p:pic>
      <p:pic>
        <p:nvPicPr>
          <p:cNvPr id="1034" name="Picture 10" descr="C:\Documents and Settings\Кирилл\Рабочий стол\МАМА\детские презентации\Почемучка\п.png">
            <a:hlinkClick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12" cstate="email"/>
          <a:srcRect/>
          <a:stretch>
            <a:fillRect/>
          </a:stretch>
        </p:blipFill>
        <p:spPr bwMode="auto">
          <a:xfrm>
            <a:off x="3428992" y="1071546"/>
            <a:ext cx="1948448" cy="1116000"/>
          </a:xfrm>
          <a:prstGeom prst="rect">
            <a:avLst/>
          </a:prstGeom>
          <a:noFill/>
        </p:spPr>
      </p:pic>
      <p:sp>
        <p:nvSpPr>
          <p:cNvPr id="12" name="Управляющая кнопка: далее 11">
            <a:hlinkClick r:id="" action="ppaction://hlinkshowjump?jump=nextslide" highlightClick="1">
              <a:snd r:embed="rId2" name="да.wav"/>
            </a:hlinkClick>
          </p:cNvPr>
          <p:cNvSpPr>
            <a:spLocks noChangeAspect="1"/>
          </p:cNvSpPr>
          <p:nvPr/>
        </p:nvSpPr>
        <p:spPr>
          <a:xfrm>
            <a:off x="7929586" y="5786454"/>
            <a:ext cx="851964" cy="828000"/>
          </a:xfrm>
          <a:prstGeom prst="actionButtonForwardNex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~PP82.WAV">
            <a:hlinkClick r:id="" action="ppaction://media"/>
          </p:cNvPr>
          <p:cNvPicPr>
            <a:picLocks noRot="1" noChangeAspect="1"/>
          </p:cNvPicPr>
          <p:nvPr>
            <a:wavAudioFile r:embed="rId1" name="~PP82.WAV"/>
          </p:nvPr>
        </p:nvPicPr>
        <p:blipFill>
          <a:blip r:embed="rId13" cstate="print"/>
          <a:stretch>
            <a:fillRect/>
          </a:stretch>
        </p:blipFill>
        <p:spPr>
          <a:xfrm>
            <a:off x="8661400" y="6375400"/>
            <a:ext cx="304800" cy="304800"/>
          </a:xfrm>
          <a:prstGeom prst="rect">
            <a:avLst/>
          </a:prstGeom>
        </p:spPr>
      </p:pic>
      <p:pic>
        <p:nvPicPr>
          <p:cNvPr id="14" name="да.wav">
            <a:hlinkClick r:id="" action="ppaction://media"/>
          </p:cNvPr>
          <p:cNvPicPr>
            <a:picLocks noRot="1" noChangeAspect="1"/>
          </p:cNvPicPr>
          <p:nvPr>
            <a:wavAudioFile r:embed="rId2" name="да.wav"/>
          </p:nvPr>
        </p:nvPicPr>
        <p:blipFill>
          <a:blip r:embed="rId14" cstate="print"/>
          <a:stretch>
            <a:fillRect/>
          </a:stretch>
        </p:blipFill>
        <p:spPr>
          <a:xfrm>
            <a:off x="0" y="0"/>
            <a:ext cx="304800" cy="304800"/>
          </a:xfrm>
          <a:prstGeom prst="rect">
            <a:avLst/>
          </a:prstGeom>
        </p:spPr>
      </p:pic>
      <p:pic>
        <p:nvPicPr>
          <p:cNvPr id="15" name="да.wav">
            <a:hlinkClick r:id="" action="ppaction://media"/>
          </p:cNvPr>
          <p:cNvPicPr>
            <a:picLocks noRot="1" noChangeAspect="1"/>
          </p:cNvPicPr>
          <p:nvPr>
            <a:wavAudioFile r:embed="rId2" name="да.wav"/>
          </p:nvPr>
        </p:nvPicPr>
        <p:blipFill>
          <a:blip r:embed="rId15" cstate="print"/>
          <a:stretch>
            <a:fillRect/>
          </a:stretch>
        </p:blipFill>
        <p:spPr>
          <a:xfrm>
            <a:off x="0" y="357166"/>
            <a:ext cx="304800" cy="304800"/>
          </a:xfrm>
          <a:prstGeom prst="rect">
            <a:avLst/>
          </a:prstGeom>
        </p:spPr>
      </p:pic>
      <p:pic>
        <p:nvPicPr>
          <p:cNvPr id="16" name="да.wav">
            <a:hlinkClick r:id="" action="ppaction://media"/>
          </p:cNvPr>
          <p:cNvPicPr>
            <a:picLocks noRot="1" noChangeAspect="1"/>
          </p:cNvPicPr>
          <p:nvPr>
            <a:wavAudioFile r:embed="rId2" name="да.wav"/>
          </p:nvPr>
        </p:nvPicPr>
        <p:blipFill>
          <a:blip r:embed="rId16" cstate="print"/>
          <a:stretch>
            <a:fillRect/>
          </a:stretch>
        </p:blipFill>
        <p:spPr>
          <a:xfrm>
            <a:off x="214282" y="214290"/>
            <a:ext cx="304800" cy="304800"/>
          </a:xfrm>
          <a:prstGeom prst="rect">
            <a:avLst/>
          </a:prstGeom>
        </p:spPr>
      </p:pic>
      <p:pic>
        <p:nvPicPr>
          <p:cNvPr id="17" name="да.wav">
            <a:hlinkClick r:id="" action="ppaction://media"/>
          </p:cNvPr>
          <p:cNvPicPr>
            <a:picLocks noRot="1" noChangeAspect="1"/>
          </p:cNvPicPr>
          <p:nvPr>
            <a:wavAudioFile r:embed="rId2" name="да.wav"/>
          </p:nvPr>
        </p:nvPicPr>
        <p:blipFill>
          <a:blip r:embed="rId17" cstate="print"/>
          <a:stretch>
            <a:fillRect/>
          </a:stretch>
        </p:blipFill>
        <p:spPr>
          <a:xfrm>
            <a:off x="142844" y="428604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7037E-6 L -0.24219 0.10486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100" y="5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4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1198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7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0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3.7037E-6 L 0.28264 0.07686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100" y="3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25" dur="2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1198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1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0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2.59259E-6 L 0.31111 -0.29375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00" y="-14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36" dur="2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" dur="1198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2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10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4.07407E-6 L -0.13368 -0.42894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00" y="-21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1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47" dur="2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0" dur="1198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3"/>
                  </p:tgtEl>
                </p:cond>
              </p:nextCondLst>
            </p:seq>
            <p:audio isNarration="1">
              <p:cMediaNode showWhenStopped="0">
                <p:cTn id="51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showWhenStopped="0">
                <p:cTn id="5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audio>
              <p:cMediaNode showWhenStopped="0">
                <p:cTn id="5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showWhenStopped="0">
                <p:cTn id="5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audio>
              <p:cMediaNode showWhenStopped="0">
                <p:cTn id="5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4500570"/>
            <a:ext cx="9144000" cy="2357430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Documents and Settings\Кирилл\Рабочий стол\МАМА\детские презентации\Почемучка\doctor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14612" y="785794"/>
            <a:ext cx="3957350" cy="5652000"/>
          </a:xfrm>
          <a:prstGeom prst="rect">
            <a:avLst/>
          </a:prstGeom>
          <a:noFill/>
        </p:spPr>
      </p:pic>
      <p:pic>
        <p:nvPicPr>
          <p:cNvPr id="1028" name="Picture 4" descr="C:\Documents and Settings\Кирилл\Рабочий стол\МАМА\детские презентации\Почемучка\0504244df511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429388" y="3357562"/>
            <a:ext cx="2493142" cy="2844000"/>
          </a:xfrm>
          <a:prstGeom prst="rect">
            <a:avLst/>
          </a:prstGeom>
          <a:noFill/>
        </p:spPr>
      </p:pic>
      <p:pic>
        <p:nvPicPr>
          <p:cNvPr id="7" name="Picture 15" descr="solnishko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7215206" y="214290"/>
            <a:ext cx="1619250" cy="1393825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0" y="0"/>
            <a:ext cx="75723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</a:rPr>
              <a:t>Спасибо! Друзья, отправляемся в путь! </a:t>
            </a:r>
            <a:endParaRPr lang="ru-RU" sz="3200" b="1" dirty="0">
              <a:solidFill>
                <a:srgbClr val="C00000"/>
              </a:solidFill>
            </a:endParaRPr>
          </a:p>
        </p:txBody>
      </p:sp>
      <p:pic>
        <p:nvPicPr>
          <p:cNvPr id="3" name="Picture 2" descr="C:\Documents and Settings\Кирилл\Рабочий стол\МАМА\детские презентации\Почемучка\afba3e70f946.pn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 flipH="1">
            <a:off x="2714612" y="2071678"/>
            <a:ext cx="1785950" cy="2484000"/>
          </a:xfrm>
          <a:prstGeom prst="rect">
            <a:avLst/>
          </a:prstGeom>
          <a:noFill/>
        </p:spPr>
      </p:pic>
      <p:pic>
        <p:nvPicPr>
          <p:cNvPr id="9" name="~PP2093.WAV">
            <a:hlinkClick r:id="" action="ppaction://media"/>
          </p:cNvPr>
          <p:cNvPicPr>
            <a:picLocks noRot="1" noChangeAspect="1"/>
          </p:cNvPicPr>
          <p:nvPr>
            <a:wavAudioFile r:embed="rId1" name="~PP2093.WAV"/>
          </p:nvPr>
        </p:nvPicPr>
        <p:blipFill>
          <a:blip r:embed="rId7" cstate="print"/>
          <a:stretch>
            <a:fillRect/>
          </a:stretch>
        </p:blipFill>
        <p:spPr>
          <a:xfrm>
            <a:off x="8661400" y="6375400"/>
            <a:ext cx="304800" cy="304800"/>
          </a:xfrm>
          <a:prstGeom prst="rect">
            <a:avLst/>
          </a:prstGeom>
        </p:spPr>
      </p:pic>
      <p:pic>
        <p:nvPicPr>
          <p:cNvPr id="10" name="Рисунок 9" descr="3e5136a9299f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42844" y="2357430"/>
            <a:ext cx="2937600" cy="3672000"/>
          </a:xfrm>
          <a:prstGeom prst="rect">
            <a:avLst/>
          </a:prstGeom>
        </p:spPr>
      </p:pic>
    </p:spTree>
  </p:cSld>
  <p:clrMapOvr>
    <a:masterClrMapping/>
  </p:clrMapOvr>
  <p:transition advTm="10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5786454"/>
            <a:ext cx="9144000" cy="1071546"/>
          </a:xfrm>
          <a:prstGeom prst="rect">
            <a:avLst/>
          </a:prstGeom>
          <a:gradFill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Волна 8"/>
          <p:cNvSpPr>
            <a:spLocks noChangeAspect="1"/>
          </p:cNvSpPr>
          <p:nvPr/>
        </p:nvSpPr>
        <p:spPr>
          <a:xfrm>
            <a:off x="0" y="4950000"/>
            <a:ext cx="9144000" cy="1908000"/>
          </a:xfrm>
          <a:prstGeom prst="wave">
            <a:avLst/>
          </a:prstGeom>
          <a:gradFill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" name="Picture 15" descr="solnishko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7072330" y="142852"/>
            <a:ext cx="1619250" cy="1393825"/>
          </a:xfrm>
          <a:prstGeom prst="rect">
            <a:avLst/>
          </a:prstGeom>
          <a:noFill/>
        </p:spPr>
      </p:pic>
      <p:sp>
        <p:nvSpPr>
          <p:cNvPr id="12" name="Управляющая кнопка: далее 11">
            <a:hlinkClick r:id="" action="ppaction://hlinkshowjump?jump=nextslide" highlightClick="1"/>
          </p:cNvPr>
          <p:cNvSpPr>
            <a:spLocks noChangeAspect="1"/>
          </p:cNvSpPr>
          <p:nvPr/>
        </p:nvSpPr>
        <p:spPr>
          <a:xfrm>
            <a:off x="8424000" y="6138000"/>
            <a:ext cx="720000" cy="720000"/>
          </a:xfrm>
          <a:prstGeom prst="actionButtonForwardNex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0" name="Picture 2" descr="C:\Documents and Settings\Кирилл\Рабочий стол\МАМА\детские презентации\Почемучка\korab30.pn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5214942" y="3000372"/>
            <a:ext cx="3387825" cy="3132000"/>
          </a:xfrm>
          <a:prstGeom prst="rect">
            <a:avLst/>
          </a:prstGeom>
          <a:noFill/>
        </p:spPr>
      </p:pic>
      <p:pic>
        <p:nvPicPr>
          <p:cNvPr id="2051" name="Picture 3" descr="C:\Documents and Settings\Кирилл\Рабочий стол\МАМА\анимация\tomato copy.pn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142844" y="1285860"/>
            <a:ext cx="1260000" cy="1260000"/>
          </a:xfrm>
          <a:prstGeom prst="rect">
            <a:avLst/>
          </a:prstGeom>
          <a:noFill/>
        </p:spPr>
      </p:pic>
      <p:sp>
        <p:nvSpPr>
          <p:cNvPr id="17" name="TextBox 16"/>
          <p:cNvSpPr txBox="1"/>
          <p:nvPr/>
        </p:nvSpPr>
        <p:spPr>
          <a:xfrm>
            <a:off x="0" y="0"/>
            <a:ext cx="78892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</a:rPr>
              <a:t>Доктор и его друзья отправились в Африку на корабле.</a:t>
            </a:r>
          </a:p>
          <a:p>
            <a:r>
              <a:rPr lang="ru-RU" sz="2000" b="1" dirty="0" smtClean="0">
                <a:solidFill>
                  <a:srgbClr val="C00000"/>
                </a:solidFill>
              </a:rPr>
              <a:t>Догадайтесь, как он называется. Составьте слово из первых звуков изображённых предметов.</a:t>
            </a:r>
          </a:p>
        </p:txBody>
      </p:sp>
      <p:pic>
        <p:nvPicPr>
          <p:cNvPr id="2052" name="Picture 4" descr="C:\Documents and Settings\Кирилл\Рабочий стол\МАМА\анимация\79ea0bcc56d6.png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1571604" y="1500174"/>
            <a:ext cx="1342566" cy="1116000"/>
          </a:xfrm>
          <a:prstGeom prst="rect">
            <a:avLst/>
          </a:prstGeom>
          <a:noFill/>
        </p:spPr>
      </p:pic>
      <p:pic>
        <p:nvPicPr>
          <p:cNvPr id="2053" name="Picture 5" descr="C:\Documents and Settings\Кирилл\Рабочий стол\МАМА\анимация\bdb0a64db210.png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 rot="-1920000">
            <a:off x="2642781" y="1429482"/>
            <a:ext cx="1639949" cy="1008000"/>
          </a:xfrm>
          <a:prstGeom prst="rect">
            <a:avLst/>
          </a:prstGeom>
          <a:noFill/>
        </p:spPr>
      </p:pic>
      <p:pic>
        <p:nvPicPr>
          <p:cNvPr id="20" name="Picture 13" descr="улитка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flipH="1">
            <a:off x="4071934" y="1357298"/>
            <a:ext cx="1245166" cy="1188000"/>
          </a:xfrm>
          <a:prstGeom prst="rect">
            <a:avLst/>
          </a:prstGeom>
          <a:noFill/>
        </p:spPr>
      </p:pic>
      <p:pic>
        <p:nvPicPr>
          <p:cNvPr id="2054" name="Picture 6" descr="C:\Documents and Settings\Кирилл\Рабочий стол\МАМА\анимация\f225f56e7ec9.png"/>
          <p:cNvPicPr>
            <a:picLocks noChangeAspect="1" noChangeArrowheads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5786446" y="1142984"/>
            <a:ext cx="1008813" cy="1692000"/>
          </a:xfrm>
          <a:prstGeom prst="rect">
            <a:avLst/>
          </a:prstGeom>
          <a:noFill/>
        </p:spPr>
      </p:pic>
      <p:sp>
        <p:nvSpPr>
          <p:cNvPr id="22" name="TextBox 21"/>
          <p:cNvSpPr txBox="1"/>
          <p:nvPr/>
        </p:nvSpPr>
        <p:spPr>
          <a:xfrm>
            <a:off x="285720" y="2428868"/>
            <a:ext cx="134015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000" b="1" dirty="0" smtClean="0">
                <a:solidFill>
                  <a:srgbClr val="7030A0"/>
                </a:solidFill>
              </a:rPr>
              <a:t>П</a:t>
            </a:r>
            <a:endParaRPr lang="ru-RU" sz="8000" b="1" dirty="0">
              <a:solidFill>
                <a:srgbClr val="7030A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500166" y="2428868"/>
            <a:ext cx="142531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000" b="1" dirty="0" smtClean="0">
                <a:solidFill>
                  <a:srgbClr val="7030A0"/>
                </a:solidFill>
              </a:rPr>
              <a:t>А</a:t>
            </a:r>
            <a:endParaRPr lang="ru-RU" sz="8000" b="1" dirty="0">
              <a:solidFill>
                <a:srgbClr val="7030A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857488" y="2428868"/>
            <a:ext cx="102575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000" b="1" dirty="0" smtClean="0">
                <a:solidFill>
                  <a:srgbClr val="7030A0"/>
                </a:solidFill>
              </a:rPr>
              <a:t>Р</a:t>
            </a:r>
            <a:endParaRPr lang="ru-RU" sz="8000" b="1" dirty="0">
              <a:solidFill>
                <a:srgbClr val="7030A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214810" y="2428868"/>
            <a:ext cx="129526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000" b="1" dirty="0" smtClean="0">
                <a:solidFill>
                  <a:srgbClr val="7030A0"/>
                </a:solidFill>
              </a:rPr>
              <a:t>У</a:t>
            </a:r>
            <a:endParaRPr lang="ru-RU" sz="8000" b="1" dirty="0">
              <a:solidFill>
                <a:srgbClr val="7030A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572132" y="2428868"/>
            <a:ext cx="142531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000" b="1" dirty="0" smtClean="0">
                <a:solidFill>
                  <a:srgbClr val="7030A0"/>
                </a:solidFill>
              </a:rPr>
              <a:t>С</a:t>
            </a:r>
            <a:endParaRPr lang="ru-RU" sz="8000" b="1" dirty="0">
              <a:solidFill>
                <a:srgbClr val="7030A0"/>
              </a:solidFill>
            </a:endParaRPr>
          </a:p>
        </p:txBody>
      </p:sp>
      <p:pic>
        <p:nvPicPr>
          <p:cNvPr id="28" name="да.wav">
            <a:hlinkClick r:id="" action="ppaction://media"/>
          </p:cNvPr>
          <p:cNvPicPr>
            <a:picLocks noRot="1" noChangeAspect="1"/>
          </p:cNvPicPr>
          <p:nvPr>
            <a:wavAudioFile r:embed="rId1" name="да.wav"/>
          </p:nvPr>
        </p:nvPicPr>
        <p:blipFill>
          <a:blip r:embed="rId11" cstate="email"/>
          <a:stretch>
            <a:fillRect/>
          </a:stretch>
        </p:blipFill>
        <p:spPr>
          <a:xfrm>
            <a:off x="8715404" y="214290"/>
            <a:ext cx="304800" cy="304800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6000760" y="4786322"/>
            <a:ext cx="14179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bg1">
                    <a:lumMod val="75000"/>
                  </a:schemeClr>
                </a:solidFill>
              </a:rPr>
              <a:t>ПАРУС</a:t>
            </a:r>
            <a:endParaRPr lang="ru-RU" sz="2400" b="1" dirty="0">
              <a:solidFill>
                <a:schemeClr val="bg1">
                  <a:lumMod val="75000"/>
                </a:schemeClr>
              </a:solidFill>
            </a:endParaRPr>
          </a:p>
        </p:txBody>
      </p:sp>
      <p:pic>
        <p:nvPicPr>
          <p:cNvPr id="21" name="~PP1535.WAV">
            <a:hlinkClick r:id="" action="ppaction://media"/>
          </p:cNvPr>
          <p:cNvPicPr>
            <a:picLocks noRot="1" noChangeAspect="1"/>
          </p:cNvPicPr>
          <p:nvPr>
            <a:wavAudioFile r:embed="rId2" name="~PP1535.WAV"/>
          </p:nvPr>
        </p:nvPicPr>
        <p:blipFill>
          <a:blip r:embed="rId12" cstate="print"/>
          <a:stretch>
            <a:fillRect/>
          </a:stretch>
        </p:blipFill>
        <p:spPr>
          <a:xfrm>
            <a:off x="8839200" y="500042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1198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 showWhenStopped="0">
                <p:cTn id="3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  <p:audio isNarration="1">
              <p:cMediaNode showWhenStopped="0">
                <p:cTn id="40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  <p:bldLst>
      <p:bldP spid="22" grpId="0"/>
      <p:bldP spid="23" grpId="0"/>
      <p:bldP spid="24" grpId="0"/>
      <p:bldP spid="25" grpId="0"/>
      <p:bldP spid="26" grpId="0"/>
      <p:bldP spid="2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5786454"/>
            <a:ext cx="9144000" cy="1071546"/>
          </a:xfrm>
          <a:prstGeom prst="rect">
            <a:avLst/>
          </a:prstGeom>
          <a:gradFill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Волна 8"/>
          <p:cNvSpPr>
            <a:spLocks noChangeAspect="1"/>
          </p:cNvSpPr>
          <p:nvPr/>
        </p:nvSpPr>
        <p:spPr>
          <a:xfrm>
            <a:off x="0" y="4950000"/>
            <a:ext cx="9144000" cy="1908000"/>
          </a:xfrm>
          <a:prstGeom prst="wave">
            <a:avLst/>
          </a:prstGeom>
          <a:gradFill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" name="Picture 15" descr="solnishko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7072330" y="142852"/>
            <a:ext cx="1619250" cy="1393825"/>
          </a:xfrm>
          <a:prstGeom prst="rect">
            <a:avLst/>
          </a:prstGeom>
          <a:noFill/>
        </p:spPr>
      </p:pic>
      <p:pic>
        <p:nvPicPr>
          <p:cNvPr id="2050" name="Picture 2" descr="C:\Documents and Settings\Кирилл\Рабочий стол\МАМА\детские презентации\Почемучка\korab30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549004" y="1928802"/>
            <a:ext cx="4594996" cy="4248000"/>
          </a:xfrm>
          <a:prstGeom prst="rect">
            <a:avLst/>
          </a:prstGeom>
          <a:noFill/>
        </p:spPr>
      </p:pic>
      <p:pic>
        <p:nvPicPr>
          <p:cNvPr id="18" name="Picture 2" descr="C:\Documents and Settings\Кирилл\Рабочий стол\МАМА\детские презентации\Почемучка\doctor1.pn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929190" y="2000240"/>
            <a:ext cx="1663604" cy="2376000"/>
          </a:xfrm>
          <a:prstGeom prst="rect">
            <a:avLst/>
          </a:prstGeom>
          <a:noFill/>
        </p:spPr>
      </p:pic>
      <p:pic>
        <p:nvPicPr>
          <p:cNvPr id="19" name="Picture 2" descr="C:\Documents and Settings\Кирилл\Рабочий стол\МАМА\детские презентации\Почемучка\afba3e70f946.pn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 flipH="1">
            <a:off x="6643702" y="1500174"/>
            <a:ext cx="1035345" cy="1440000"/>
          </a:xfrm>
          <a:prstGeom prst="rect">
            <a:avLst/>
          </a:prstGeom>
          <a:noFill/>
        </p:spPr>
      </p:pic>
      <p:pic>
        <p:nvPicPr>
          <p:cNvPr id="21" name="Picture 4" descr="C:\Documents and Settings\Кирилл\Рабочий стол\МАМА\детские презентации\Почемучка\0504244df511.png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7715272" y="2857496"/>
            <a:ext cx="1293900" cy="1476000"/>
          </a:xfrm>
          <a:prstGeom prst="rect">
            <a:avLst/>
          </a:prstGeom>
          <a:noFill/>
        </p:spPr>
      </p:pic>
      <p:pic>
        <p:nvPicPr>
          <p:cNvPr id="27" name="002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8" cstate="email"/>
          <a:stretch>
            <a:fillRect/>
          </a:stretch>
        </p:blipFill>
        <p:spPr>
          <a:xfrm>
            <a:off x="285720" y="285728"/>
            <a:ext cx="304800" cy="304800"/>
          </a:xfrm>
          <a:prstGeom prst="rect">
            <a:avLst/>
          </a:prstGeom>
        </p:spPr>
      </p:pic>
      <p:pic>
        <p:nvPicPr>
          <p:cNvPr id="3075" name="Picture 3" descr="C:\Documents and Settings\Кирилл\Рабочий стол\МАМА\детские презентации\Почемучка\1a032c37cd1d.png"/>
          <p:cNvPicPr>
            <a:picLocks noChangeAspect="1" noChangeArrowheads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1" y="0"/>
            <a:ext cx="8643966" cy="3471863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2.22222E-6 L -0.54809 -0.00694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400" y="-3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4.81481E-6 L -0.571 -0.00671 " pathEditMode="relative" rAng="0" ptsTypes="AA">
                                      <p:cBhvr>
                                        <p:cTn id="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600" y="-30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1.11111E-6 L -0.53507 -0.00208 " pathEditMode="relative" rAng="0" ptsTypes="AA">
                                      <p:cBhvr>
                                        <p:cTn id="1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800" y="-10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4.44444E-6 L -0.54045 -0.01389 " pathEditMode="relative" rAng="0" ptsTypes="AA">
                                      <p:cBhvr>
                                        <p:cTn id="1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000" y="-70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7902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3857628"/>
            <a:ext cx="9144000" cy="3000372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Picture 3" descr="C:\Documents and Settings\Кирилл\Рабочий стол\МАМА\детские презентации\Почемучка\1a032c37cd1d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8643966" cy="3471863"/>
          </a:xfrm>
          <a:prstGeom prst="rect">
            <a:avLst/>
          </a:prstGeom>
          <a:noFill/>
        </p:spPr>
      </p:pic>
      <p:pic>
        <p:nvPicPr>
          <p:cNvPr id="7" name="Picture 15" descr="solnishko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7524750" y="0"/>
            <a:ext cx="1619250" cy="1393825"/>
          </a:xfrm>
          <a:prstGeom prst="rect">
            <a:avLst/>
          </a:prstGeom>
          <a:noFill/>
        </p:spPr>
      </p:pic>
      <p:pic>
        <p:nvPicPr>
          <p:cNvPr id="1027" name="Picture 3" descr="C:\Documents and Settings\Кирилл\Рабочий стол\МАМА\детские презентации\Почемучка\d23455214a36.pn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6215074" y="571480"/>
            <a:ext cx="2403582" cy="3636000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1000100" y="0"/>
            <a:ext cx="32483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</a:rPr>
              <a:t>А вот и Африка!</a:t>
            </a:r>
            <a:endParaRPr lang="ru-RU" sz="3200" b="1" dirty="0">
              <a:solidFill>
                <a:srgbClr val="C00000"/>
              </a:solidFill>
            </a:endParaRPr>
          </a:p>
        </p:txBody>
      </p:sp>
      <p:pic>
        <p:nvPicPr>
          <p:cNvPr id="1028" name="Picture 4" descr="C:\Documents and Settings\Кирилл\Рабочий стол\МАМА\детские презентации\Почемучка\467209.jpg"/>
          <p:cNvPicPr>
            <a:picLocks noChangeAspect="1" noChangeArrowheads="1"/>
          </p:cNvPicPr>
          <p:nvPr/>
        </p:nvPicPr>
        <p:blipFill>
          <a:blip r:embed="rId7" cstate="print">
            <a:lum contrast="20000"/>
          </a:blip>
          <a:srcRect/>
          <a:stretch>
            <a:fillRect/>
          </a:stretch>
        </p:blipFill>
        <p:spPr bwMode="auto">
          <a:xfrm>
            <a:off x="0" y="2071678"/>
            <a:ext cx="2925017" cy="288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Picture 3" descr="C:\Documents and Settings\Кирилл\Рабочий стол\МАМА\детские презентации\Почемучка\d23455214a36.pn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4214810" y="571480"/>
            <a:ext cx="2403582" cy="3636000"/>
          </a:xfrm>
          <a:prstGeom prst="rect">
            <a:avLst/>
          </a:prstGeom>
          <a:noFill/>
        </p:spPr>
      </p:pic>
      <p:pic>
        <p:nvPicPr>
          <p:cNvPr id="14" name="Picture 3" descr="C:\Documents and Settings\Кирилл\Рабочий стол\МАМА\детские презентации\Почемучка\d23455214a36.pn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2071670" y="571480"/>
            <a:ext cx="2403582" cy="3636000"/>
          </a:xfrm>
          <a:prstGeom prst="rect">
            <a:avLst/>
          </a:prstGeom>
          <a:noFill/>
        </p:spPr>
      </p:pic>
      <p:pic>
        <p:nvPicPr>
          <p:cNvPr id="15" name="~PP3591.WAV">
            <a:hlinkClick r:id="" action="ppaction://media"/>
          </p:cNvPr>
          <p:cNvPicPr>
            <a:picLocks noRot="1" noChangeAspect="1"/>
          </p:cNvPicPr>
          <p:nvPr>
            <a:wavAudioFile r:embed="rId1" name="~PP3591.WAV"/>
          </p:nvPr>
        </p:nvPicPr>
        <p:blipFill>
          <a:blip r:embed="rId8" cstate="print"/>
          <a:stretch>
            <a:fillRect/>
          </a:stretch>
        </p:blipFill>
        <p:spPr>
          <a:xfrm>
            <a:off x="8661400" y="6375400"/>
            <a:ext cx="304800" cy="304800"/>
          </a:xfrm>
          <a:prstGeom prst="rect">
            <a:avLst/>
          </a:prstGeom>
        </p:spPr>
      </p:pic>
      <p:pic>
        <p:nvPicPr>
          <p:cNvPr id="16" name="Рисунок 15" descr="3e5136a9299f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 flipH="1">
            <a:off x="3428992" y="3929066"/>
            <a:ext cx="1857388" cy="2304000"/>
          </a:xfrm>
          <a:prstGeom prst="rect">
            <a:avLst/>
          </a:prstGeom>
        </p:spPr>
      </p:pic>
      <p:pic>
        <p:nvPicPr>
          <p:cNvPr id="3" name="Picture 2" descr="C:\Documents and Settings\Кирилл\Рабочий стол\МАМА\детские презентации\Почемучка\doctor1.png"/>
          <p:cNvPicPr>
            <a:picLocks noChangeAspect="1" noChangeArrowheads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5286380" y="2786058"/>
            <a:ext cx="2394578" cy="3420000"/>
          </a:xfrm>
          <a:prstGeom prst="rect">
            <a:avLst/>
          </a:prstGeom>
          <a:noFill/>
        </p:spPr>
      </p:pic>
      <p:pic>
        <p:nvPicPr>
          <p:cNvPr id="5" name="Picture 4" descr="C:\Documents and Settings\Кирилл\Рабочий стол\МАМА\детские презентации\Почемучка\0504244df511.png"/>
          <p:cNvPicPr>
            <a:picLocks noChangeAspect="1" noChangeArrowheads="1"/>
          </p:cNvPicPr>
          <p:nvPr/>
        </p:nvPicPr>
        <p:blipFill>
          <a:blip r:embed="rId11" cstate="email"/>
          <a:srcRect/>
          <a:stretch>
            <a:fillRect/>
          </a:stretch>
        </p:blipFill>
        <p:spPr bwMode="auto">
          <a:xfrm>
            <a:off x="7358082" y="4357694"/>
            <a:ext cx="1672608" cy="1908000"/>
          </a:xfrm>
          <a:prstGeom prst="rect">
            <a:avLst/>
          </a:prstGeom>
          <a:noFill/>
        </p:spPr>
      </p:pic>
    </p:spTree>
  </p:cSld>
  <p:clrMapOvr>
    <a:masterClrMapping/>
  </p:clrMapOvr>
  <p:transition advTm="14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2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0"/>
                            </p:stCondLst>
                            <p:childTnLst>
                              <p:par>
                                <p:cTn id="14" presetID="2" presetClass="exit" presetSubtype="8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9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000"/>
                            </p:stCondLst>
                            <p:childTnLst>
                              <p:par>
                                <p:cTn id="24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28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2786058"/>
            <a:ext cx="9144000" cy="4071942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Блок-схема: ручное управление 2"/>
          <p:cNvSpPr>
            <a:spLocks noChangeAspect="1"/>
          </p:cNvSpPr>
          <p:nvPr/>
        </p:nvSpPr>
        <p:spPr>
          <a:xfrm rot="-10800000">
            <a:off x="2285983" y="2786058"/>
            <a:ext cx="4244755" cy="4071942"/>
          </a:xfrm>
          <a:prstGeom prst="flowChartManualOpera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Picture 15" descr="solnishko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7524750" y="428604"/>
            <a:ext cx="1619250" cy="1393825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0" y="0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</a:rPr>
              <a:t>Но впереди река. Помогите построить мост. Берите дощечки, на которых</a:t>
            </a:r>
          </a:p>
          <a:p>
            <a:r>
              <a:rPr lang="ru-RU" sz="2000" b="1" dirty="0" smtClean="0">
                <a:solidFill>
                  <a:srgbClr val="C00000"/>
                </a:solidFill>
              </a:rPr>
              <a:t>предметы начинаются с гласного звука.</a:t>
            </a:r>
            <a:endParaRPr lang="ru-RU" sz="2000" b="1" dirty="0">
              <a:solidFill>
                <a:srgbClr val="C0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42844" y="714356"/>
            <a:ext cx="1571636" cy="857256"/>
          </a:xfrm>
          <a:prstGeom prst="rect">
            <a:avLst/>
          </a:prstGeom>
          <a:blipFill>
            <a:blip r:embed="rId5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1285852" y="1714488"/>
            <a:ext cx="1571636" cy="857256"/>
          </a:xfrm>
          <a:prstGeom prst="rect">
            <a:avLst/>
          </a:prstGeom>
          <a:blipFill>
            <a:blip r:embed="rId5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>
            <a:hlinkClick r:id="" action="ppaction://noaction" highlightClick="1"/>
          </p:cNvPr>
          <p:cNvSpPr/>
          <p:nvPr/>
        </p:nvSpPr>
        <p:spPr>
          <a:xfrm>
            <a:off x="2571736" y="714356"/>
            <a:ext cx="1571636" cy="857256"/>
          </a:xfrm>
          <a:prstGeom prst="rect">
            <a:avLst/>
          </a:prstGeom>
          <a:blipFill>
            <a:blip r:embed="rId5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3786182" y="1714488"/>
            <a:ext cx="1571636" cy="857256"/>
          </a:xfrm>
          <a:prstGeom prst="rect">
            <a:avLst/>
          </a:prstGeom>
          <a:blipFill>
            <a:blip r:embed="rId5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hlinkClick r:id="" action="ppaction://noaction" highlightClick="1"/>
          </p:cNvPr>
          <p:cNvSpPr/>
          <p:nvPr/>
        </p:nvSpPr>
        <p:spPr>
          <a:xfrm>
            <a:off x="5214942" y="714356"/>
            <a:ext cx="1571636" cy="857256"/>
          </a:xfrm>
          <a:prstGeom prst="rect">
            <a:avLst/>
          </a:prstGeom>
          <a:blipFill>
            <a:blip r:embed="rId5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>
            <a:hlinkClick r:id="" action="ppaction://noaction" highlightClick="1"/>
          </p:cNvPr>
          <p:cNvSpPr/>
          <p:nvPr/>
        </p:nvSpPr>
        <p:spPr>
          <a:xfrm>
            <a:off x="6572264" y="1785926"/>
            <a:ext cx="1571636" cy="857256"/>
          </a:xfrm>
          <a:prstGeom prst="rect">
            <a:avLst/>
          </a:prstGeom>
          <a:blipFill>
            <a:blip r:embed="rId5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Documents and Settings\Кирилл\Рабочий стол\МАМА\детские презентации\Почемучка\1afeabd9c36a.pn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500034" y="714356"/>
            <a:ext cx="879474" cy="864000"/>
          </a:xfrm>
          <a:prstGeom prst="rect">
            <a:avLst/>
          </a:prstGeom>
          <a:noFill/>
        </p:spPr>
      </p:pic>
      <p:pic>
        <p:nvPicPr>
          <p:cNvPr id="1027" name="Picture 3" descr="C:\Documents and Settings\Кирилл\Рабочий стол\МАМА\детские презентации\Почемучка\mork18.png">
            <a:hlinkClick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5357818" y="857232"/>
            <a:ext cx="1435903" cy="576000"/>
          </a:xfrm>
          <a:prstGeom prst="rect">
            <a:avLst/>
          </a:prstGeom>
          <a:noFill/>
        </p:spPr>
      </p:pic>
      <p:pic>
        <p:nvPicPr>
          <p:cNvPr id="17" name="Picture 13" descr="улитка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 flipH="1">
            <a:off x="4071934" y="1714488"/>
            <a:ext cx="867846" cy="828000"/>
          </a:xfrm>
          <a:prstGeom prst="rect">
            <a:avLst/>
          </a:prstGeom>
          <a:noFill/>
        </p:spPr>
      </p:pic>
      <p:pic>
        <p:nvPicPr>
          <p:cNvPr id="19" name="Picture 7" descr="C:\Documents and Settings\Ольга\Рабочий стол\картинки\Новая папка (2)\игрушки\9b18a1327af1.png">
            <a:hlinkClick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6858016" y="1857364"/>
            <a:ext cx="1053864" cy="648000"/>
          </a:xfrm>
          <a:prstGeom prst="rect">
            <a:avLst/>
          </a:prstGeom>
          <a:noFill/>
        </p:spPr>
      </p:pic>
      <p:pic>
        <p:nvPicPr>
          <p:cNvPr id="20" name="Picture 5" descr="C:\Documents and Settings\Ольга\Рабочий стол\картинки\Новая папка (2)\игрушки\dc701436b9b3.png">
            <a:hlinkClick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3000364" y="714356"/>
            <a:ext cx="790229" cy="792000"/>
          </a:xfrm>
          <a:prstGeom prst="rect">
            <a:avLst/>
          </a:prstGeom>
          <a:noFill/>
        </p:spPr>
      </p:pic>
      <p:pic>
        <p:nvPicPr>
          <p:cNvPr id="1031" name="Picture 7" descr="C:\Documents and Settings\Кирилл\Рабочий стол\МАМА\анимация\a0f87af0664c.png"/>
          <p:cNvPicPr>
            <a:picLocks noChangeAspect="1" noChangeArrowheads="1"/>
          </p:cNvPicPr>
          <p:nvPr/>
        </p:nvPicPr>
        <p:blipFill>
          <a:blip r:embed="rId11" cstate="email"/>
          <a:srcRect/>
          <a:stretch>
            <a:fillRect/>
          </a:stretch>
        </p:blipFill>
        <p:spPr bwMode="auto">
          <a:xfrm>
            <a:off x="1285852" y="1643050"/>
            <a:ext cx="1425204" cy="1044000"/>
          </a:xfrm>
          <a:prstGeom prst="rect">
            <a:avLst/>
          </a:prstGeom>
          <a:noFill/>
        </p:spPr>
      </p:pic>
      <p:pic>
        <p:nvPicPr>
          <p:cNvPr id="22" name="002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12" cstate="email"/>
          <a:stretch>
            <a:fillRect/>
          </a:stretch>
        </p:blipFill>
        <p:spPr>
          <a:xfrm>
            <a:off x="214282" y="6429396"/>
            <a:ext cx="304800" cy="304800"/>
          </a:xfrm>
          <a:prstGeom prst="rect">
            <a:avLst/>
          </a:prstGeom>
        </p:spPr>
      </p:pic>
      <p:sp>
        <p:nvSpPr>
          <p:cNvPr id="23" name="Управляющая кнопка: далее 22">
            <a:hlinkClick r:id="" action="ppaction://hlinkshowjump?jump=nextslide" highlightClick="1"/>
          </p:cNvPr>
          <p:cNvSpPr>
            <a:spLocks noChangeAspect="1"/>
          </p:cNvSpPr>
          <p:nvPr/>
        </p:nvSpPr>
        <p:spPr>
          <a:xfrm>
            <a:off x="8250500" y="5994000"/>
            <a:ext cx="893500" cy="864000"/>
          </a:xfrm>
          <a:prstGeom prst="actionButtonForwardNex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4" name="~PP1794.WAV">
            <a:hlinkClick r:id="" action="ppaction://media"/>
          </p:cNvPr>
          <p:cNvPicPr>
            <a:picLocks noRot="1" noChangeAspect="1"/>
          </p:cNvPicPr>
          <p:nvPr>
            <a:wavAudioFile r:embed="rId2" name="~PP1794.WAV"/>
          </p:nvPr>
        </p:nvPicPr>
        <p:blipFill>
          <a:blip r:embed="rId13" cstate="print"/>
          <a:stretch>
            <a:fillRect/>
          </a:stretch>
        </p:blipFill>
        <p:spPr>
          <a:xfrm>
            <a:off x="8661400" y="6375400"/>
            <a:ext cx="304800" cy="304800"/>
          </a:xfrm>
          <a:prstGeom prst="rect">
            <a:avLst/>
          </a:prstGeom>
        </p:spPr>
      </p:pic>
      <p:pic>
        <p:nvPicPr>
          <p:cNvPr id="25" name="Рисунок 24" descr="3e5136a9299f.pn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1571604" y="2714620"/>
            <a:ext cx="1323842" cy="1548000"/>
          </a:xfrm>
          <a:prstGeom prst="rect">
            <a:avLst/>
          </a:prstGeom>
        </p:spPr>
      </p:pic>
      <p:pic>
        <p:nvPicPr>
          <p:cNvPr id="4" name="Picture 2" descr="C:\Documents and Settings\Кирилл\Рабочий стол\МАМА\детские презентации\Почемучка\doctor1.png"/>
          <p:cNvPicPr>
            <a:picLocks noChangeAspect="1" noChangeArrowheads="1"/>
          </p:cNvPicPr>
          <p:nvPr/>
        </p:nvPicPr>
        <p:blipFill>
          <a:blip r:embed="rId15" cstate="email"/>
          <a:srcRect/>
          <a:stretch>
            <a:fillRect/>
          </a:stretch>
        </p:blipFill>
        <p:spPr bwMode="auto">
          <a:xfrm flipH="1">
            <a:off x="500034" y="3357562"/>
            <a:ext cx="1399712" cy="1980000"/>
          </a:xfrm>
          <a:prstGeom prst="rect">
            <a:avLst/>
          </a:prstGeom>
          <a:noFill/>
        </p:spPr>
      </p:pic>
      <p:pic>
        <p:nvPicPr>
          <p:cNvPr id="6" name="Picture 4" descr="C:\Documents and Settings\Кирилл\Рабочий стол\МАМА\детские презентации\Почемучка\0504244df511.png"/>
          <p:cNvPicPr>
            <a:picLocks noChangeAspect="1" noChangeArrowheads="1"/>
          </p:cNvPicPr>
          <p:nvPr/>
        </p:nvPicPr>
        <p:blipFill>
          <a:blip r:embed="rId16" cstate="email"/>
          <a:srcRect/>
          <a:stretch>
            <a:fillRect/>
          </a:stretch>
        </p:blipFill>
        <p:spPr bwMode="auto">
          <a:xfrm flipH="1">
            <a:off x="1142976" y="5429264"/>
            <a:ext cx="1021941" cy="111600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33333E-6 L 0.19375 0.56435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" y="282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0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149 -0.00139 L 0.24202 0.41852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2" y="21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1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5.55112E-17 L 0.13385 0.41852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" y="209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4.07407E-6 L 0.70087 -4.07407E-6 " pathEditMode="relative" rAng="0" ptsTypes="AA">
                                      <p:cBhvr>
                                        <p:cTn id="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4.07407E-6 C 0.01268 0.04977 0.02552 0.09954 0.09167 0.1206 C 0.15782 0.14167 0.32657 0.14306 0.39636 0.12685 C 0.46615 0.11065 0.4915 0.04097 0.51059 0.02384 " pathEditMode="relative" ptsTypes="aaaA">
                                      <p:cBhvr>
                                        <p:cTn id="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3.7037E-7 C 0.00503 -0.10255 0.01024 -0.20486 0.13924 -0.23033 C 0.26823 -0.25579 0.66805 -0.16551 0.77378 -0.15255 " pathEditMode="relative" ptsTypes="aaA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0" dur="7902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showWhenStopped="0">
                <p:cTn id="4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  <p:audio isNarration="1">
              <p:cMediaNode showWhenStopped="0">
                <p:cTn id="42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</p:childTnLst>
        </p:cTn>
      </p:par>
    </p:tnLst>
    <p:bldLst>
      <p:bldP spid="9" grpId="0" animBg="1"/>
      <p:bldP spid="10" grpId="0" animBg="1"/>
      <p:bldP spid="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Documents and Settings\Кирилл\Рабочий стол\МАМА\детские презентации\Почемучка\1a032c37cd1d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" y="0"/>
            <a:ext cx="8643966" cy="3471863"/>
          </a:xfrm>
          <a:prstGeom prst="rect">
            <a:avLst/>
          </a:prstGeom>
          <a:noFill/>
        </p:spPr>
      </p:pic>
      <p:pic>
        <p:nvPicPr>
          <p:cNvPr id="3" name="Picture 15" descr="solnishko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7524750" y="0"/>
            <a:ext cx="1619250" cy="1393825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0" y="4286256"/>
            <a:ext cx="9144000" cy="2571744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Picture 2" descr="C:\Documents and Settings\Кирилл\Рабочий стол\МАМА\детские презентации\Почемучка\doctor1.pn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357686" y="2071678"/>
            <a:ext cx="2495402" cy="3564000"/>
          </a:xfrm>
          <a:prstGeom prst="rect">
            <a:avLst/>
          </a:prstGeom>
          <a:noFill/>
        </p:spPr>
      </p:pic>
      <p:pic>
        <p:nvPicPr>
          <p:cNvPr id="1026" name="Picture 2" descr="C:\Documents and Settings\Кирилл\Рабочий стол\МАМА\детские презентации\Почемучка\647ee82cd6b8.pn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6572264" y="1071546"/>
            <a:ext cx="2363190" cy="3672000"/>
          </a:xfrm>
          <a:prstGeom prst="rect">
            <a:avLst/>
          </a:prstGeom>
          <a:noFill/>
        </p:spPr>
      </p:pic>
      <p:pic>
        <p:nvPicPr>
          <p:cNvPr id="7" name="Picture 2" descr="C:\Documents and Settings\Кирилл\Рабочий стол\МАМА\детские презентации\Почемучка\647ee82cd6b8.pn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0" y="1000108"/>
            <a:ext cx="2363190" cy="3672000"/>
          </a:xfrm>
          <a:prstGeom prst="rect">
            <a:avLst/>
          </a:prstGeom>
          <a:noFill/>
        </p:spPr>
      </p:pic>
      <p:pic>
        <p:nvPicPr>
          <p:cNvPr id="8" name="Picture 2" descr="C:\Documents and Settings\Кирилл\Рабочий стол\МАМА\детские презентации\Почемучка\647ee82cd6b8.pn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2500298" y="1000108"/>
            <a:ext cx="2363190" cy="3672000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357158" y="0"/>
            <a:ext cx="707236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</a:rPr>
              <a:t>Наконец доктор Айболит добрался до больных зверей.</a:t>
            </a:r>
          </a:p>
          <a:p>
            <a:r>
              <a:rPr lang="ru-RU" sz="2000" b="1" dirty="0" smtClean="0">
                <a:solidFill>
                  <a:srgbClr val="C00000"/>
                </a:solidFill>
              </a:rPr>
              <a:t>Всех излечит, исцелит добрый доктор Айболит!</a:t>
            </a:r>
            <a:endParaRPr lang="ru-RU" sz="2000" b="1" dirty="0">
              <a:solidFill>
                <a:srgbClr val="C00000"/>
              </a:solidFill>
            </a:endParaRPr>
          </a:p>
        </p:txBody>
      </p:sp>
      <p:pic>
        <p:nvPicPr>
          <p:cNvPr id="1027" name="Picture 3" descr="C:\Documents and Settings\Кирилл\Рабочий стол\МАМА\детские презентации\Почемучка\afba3e70f946.png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 flipH="1">
            <a:off x="6286512" y="1428736"/>
            <a:ext cx="857256" cy="1440000"/>
          </a:xfrm>
          <a:prstGeom prst="rect">
            <a:avLst/>
          </a:prstGeom>
          <a:noFill/>
        </p:spPr>
      </p:pic>
      <p:pic>
        <p:nvPicPr>
          <p:cNvPr id="1028" name="Picture 4" descr="C:\Documents and Settings\Кирилл\Рабочий стол\МАМА\детские презентации\Почемучка\78dd17ff12c6.png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 flipH="1">
            <a:off x="0" y="2571744"/>
            <a:ext cx="3354288" cy="2808000"/>
          </a:xfrm>
          <a:prstGeom prst="rect">
            <a:avLst/>
          </a:prstGeom>
          <a:noFill/>
        </p:spPr>
      </p:pic>
      <p:pic>
        <p:nvPicPr>
          <p:cNvPr id="1029" name="Picture 5" descr="C:\Documents and Settings\Кирилл\Рабочий стол\МАМА\детские презентации\Почемучка\355ba6d5f4be.png"/>
          <p:cNvPicPr>
            <a:picLocks noChangeAspect="1" noChangeArrowheads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6998711" y="3571876"/>
            <a:ext cx="2145289" cy="3096000"/>
          </a:xfrm>
          <a:prstGeom prst="rect">
            <a:avLst/>
          </a:prstGeom>
          <a:noFill/>
        </p:spPr>
      </p:pic>
      <p:pic>
        <p:nvPicPr>
          <p:cNvPr id="1030" name="Picture 6" descr="C:\Documents and Settings\Кирилл\Рабочий стол\МАМА\детские презентации\Почемучка\4a8cefabb314.png"/>
          <p:cNvPicPr>
            <a:picLocks noChangeAspect="1" noChangeArrowheads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2071670" y="4878000"/>
            <a:ext cx="2609768" cy="1980000"/>
          </a:xfrm>
          <a:prstGeom prst="rect">
            <a:avLst/>
          </a:prstGeom>
          <a:noFill/>
        </p:spPr>
      </p:pic>
      <p:pic>
        <p:nvPicPr>
          <p:cNvPr id="14" name="~PP1678.WAV">
            <a:hlinkClick r:id="" action="ppaction://media"/>
          </p:cNvPr>
          <p:cNvPicPr>
            <a:picLocks noRot="1" noChangeAspect="1"/>
          </p:cNvPicPr>
          <p:nvPr>
            <a:wavAudioFile r:embed="rId1" name="~PP1678.WAV"/>
          </p:nvPr>
        </p:nvPicPr>
        <p:blipFill>
          <a:blip r:embed="rId11" cstate="print"/>
          <a:stretch>
            <a:fillRect/>
          </a:stretch>
        </p:blipFill>
        <p:spPr>
          <a:xfrm>
            <a:off x="8661400" y="63754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12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</a:rPr>
              <a:t>Угадайте, чем лечил Айболит животных? Слова должны начинаться с одинаковых звуков.</a:t>
            </a:r>
            <a:endParaRPr lang="ru-RU" sz="2000" b="1" dirty="0">
              <a:solidFill>
                <a:srgbClr val="C00000"/>
              </a:solidFill>
            </a:endParaRPr>
          </a:p>
        </p:txBody>
      </p:sp>
      <p:pic>
        <p:nvPicPr>
          <p:cNvPr id="3" name="Picture 4" descr="C:\Documents and Settings\Кирилл\Рабочий стол\МАМА\детские презентации\Почемучка\78dd17ff12c6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flipH="1">
            <a:off x="0" y="3286124"/>
            <a:ext cx="2408200" cy="2016000"/>
          </a:xfrm>
          <a:prstGeom prst="rect">
            <a:avLst/>
          </a:prstGeom>
          <a:noFill/>
        </p:spPr>
      </p:pic>
      <p:pic>
        <p:nvPicPr>
          <p:cNvPr id="2050" name="Picture 2" descr="C:\Documents and Settings\Кирилл\Рабочий стол\МАМА\детские презентации\Почемучка\8aef9f2de653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500562" y="4286256"/>
            <a:ext cx="1858172" cy="2052000"/>
          </a:xfrm>
          <a:prstGeom prst="rect">
            <a:avLst/>
          </a:prstGeom>
          <a:noFill/>
        </p:spPr>
      </p:pic>
      <p:pic>
        <p:nvPicPr>
          <p:cNvPr id="2052" name="Picture 4" descr="C:\Documents and Settings\Кирилл\Рабочий стол\МАМА\детские презентации\Почемучка\р.pn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529210" y="4071942"/>
            <a:ext cx="2614790" cy="1692000"/>
          </a:xfrm>
          <a:prstGeom prst="rect">
            <a:avLst/>
          </a:prstGeom>
          <a:noFill/>
        </p:spPr>
      </p:pic>
      <p:pic>
        <p:nvPicPr>
          <p:cNvPr id="2053" name="Picture 5" descr="C:\Documents and Settings\Кирилл\Рабочий стол\МАМА\детские презентации\Почемучка\0655d5a29e93.png">
            <a:hlinkClick r:id="" action="ppaction://noaction">
              <a:snd r:embed="rId6" name="нет.wav"/>
            </a:hlinkClick>
          </p:cNvPr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3857620" y="857232"/>
            <a:ext cx="1033120" cy="2052000"/>
          </a:xfrm>
          <a:prstGeom prst="rect">
            <a:avLst/>
          </a:prstGeom>
          <a:noFill/>
        </p:spPr>
      </p:pic>
      <p:pic>
        <p:nvPicPr>
          <p:cNvPr id="2054" name="Picture 6" descr="C:\Documents and Settings\Кирилл\Рабочий стол\МАМА\детские презентации\Почемучка\6134603b4016.png">
            <a:hlinkClick r:id="" action="ppaction://noaction">
              <a:snd r:embed="rId6" name="нет.wav"/>
            </a:hlinkClick>
          </p:cNvPr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0" y="1000108"/>
            <a:ext cx="1942086" cy="1512000"/>
          </a:xfrm>
          <a:prstGeom prst="rect">
            <a:avLst/>
          </a:prstGeom>
          <a:noFill/>
        </p:spPr>
      </p:pic>
      <p:pic>
        <p:nvPicPr>
          <p:cNvPr id="2055" name="Picture 7" descr="C:\Documents and Settings\Кирилл\Рабочий стол\МАМА\детские презентации\Почемучка\b1c12472bde8.png">
            <a:hlinkClick r:id="" action="ppaction://noaction">
              <a:snd r:embed="rId6" name="нет.wav"/>
            </a:hlinkClick>
          </p:cNvPr>
          <p:cNvPicPr>
            <a:picLocks noChangeAspect="1" noChangeArrowheads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2000232" y="1928802"/>
            <a:ext cx="1695186" cy="1692000"/>
          </a:xfrm>
          <a:prstGeom prst="rect">
            <a:avLst/>
          </a:prstGeom>
          <a:noFill/>
        </p:spPr>
      </p:pic>
      <p:pic>
        <p:nvPicPr>
          <p:cNvPr id="2056" name="Picture 8" descr="C:\Documents and Settings\Кирилл\Рабочий стол\МАМА\анимация\ClipArt_berries_PNG_100\berries_69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5000628" y="1785926"/>
            <a:ext cx="1616075" cy="990600"/>
          </a:xfrm>
          <a:prstGeom prst="rect">
            <a:avLst/>
          </a:prstGeom>
          <a:noFill/>
        </p:spPr>
      </p:pic>
      <p:pic>
        <p:nvPicPr>
          <p:cNvPr id="2058" name="Picture 10" descr="C:\Documents and Settings\Кирилл\Рабочий стол\МАМА\детские презентации\Почемучка\40e7f45e77c2.png">
            <a:hlinkClick r:id="" action="ppaction://noaction">
              <a:snd r:embed="rId6" name="нет.wav"/>
            </a:hlinkClick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929454" y="642918"/>
            <a:ext cx="1551547" cy="1440000"/>
          </a:xfrm>
          <a:prstGeom prst="rect">
            <a:avLst/>
          </a:prstGeom>
          <a:noFill/>
        </p:spPr>
      </p:pic>
      <p:pic>
        <p:nvPicPr>
          <p:cNvPr id="2059" name="Picture 11" descr="C:\Documents and Settings\Кирилл\Рабочий стол\МАМА\детские презентации\Почемучка\43f519eb48d3.png">
            <a:hlinkClick r:id="" action="ppaction://noaction">
              <a:snd r:embed="rId6" name="нет.wav"/>
            </a:hlinkClick>
          </p:cNvPr>
          <p:cNvPicPr>
            <a:picLocks noChangeAspect="1" noChangeArrowheads="1"/>
          </p:cNvPicPr>
          <p:nvPr/>
        </p:nvPicPr>
        <p:blipFill>
          <a:blip r:embed="rId12" cstate="email"/>
          <a:srcRect/>
          <a:stretch>
            <a:fillRect/>
          </a:stretch>
        </p:blipFill>
        <p:spPr bwMode="auto">
          <a:xfrm>
            <a:off x="7429520" y="2071678"/>
            <a:ext cx="1380750" cy="1512000"/>
          </a:xfrm>
          <a:prstGeom prst="rect">
            <a:avLst/>
          </a:prstGeom>
          <a:noFill/>
        </p:spPr>
      </p:pic>
      <p:pic>
        <p:nvPicPr>
          <p:cNvPr id="13" name="~PP1262.WAV">
            <a:hlinkClick r:id="" action="ppaction://media"/>
          </p:cNvPr>
          <p:cNvPicPr>
            <a:picLocks noRot="1" noChangeAspect="1"/>
          </p:cNvPicPr>
          <p:nvPr>
            <a:wavAudioFile r:embed="rId1" name="~PP1262.WAV"/>
          </p:nvPr>
        </p:nvPicPr>
        <p:blipFill>
          <a:blip r:embed="rId13" cstate="print"/>
          <a:stretch>
            <a:fillRect/>
          </a:stretch>
        </p:blipFill>
        <p:spPr>
          <a:xfrm>
            <a:off x="8661400" y="6375400"/>
            <a:ext cx="304800" cy="304800"/>
          </a:xfrm>
          <a:prstGeom prst="rect">
            <a:avLst/>
          </a:prstGeom>
        </p:spPr>
      </p:pic>
      <p:pic>
        <p:nvPicPr>
          <p:cNvPr id="14" name="Рисунок 13" descr="post-190038-1267941603.pn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1785918" y="4572008"/>
            <a:ext cx="2688000" cy="201600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6" presetClass="emph" presetSubtype="0" fill="hold" nodeType="afterEffect">
                                  <p:stCondLst>
                                    <p:cond delay="1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0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100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11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</a:rPr>
              <a:t>Угадайте, чем лечил Айболит животных? Слова должны начинаться с одинаковых звуков.</a:t>
            </a:r>
            <a:endParaRPr lang="ru-RU" sz="2000" b="1" dirty="0">
              <a:solidFill>
                <a:srgbClr val="C00000"/>
              </a:solidFill>
            </a:endParaRPr>
          </a:p>
        </p:txBody>
      </p:sp>
      <p:pic>
        <p:nvPicPr>
          <p:cNvPr id="3" name="Picture 4" descr="C:\Documents and Settings\Кирилл\Рабочий стол\МАМА\детские презентации\Почемучка\78dd17ff12c6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flipH="1">
            <a:off x="0" y="3286124"/>
            <a:ext cx="2408200" cy="2016000"/>
          </a:xfrm>
          <a:prstGeom prst="rect">
            <a:avLst/>
          </a:prstGeom>
          <a:noFill/>
        </p:spPr>
      </p:pic>
      <p:pic>
        <p:nvPicPr>
          <p:cNvPr id="2050" name="Picture 2" descr="C:\Documents and Settings\Кирилл\Рабочий стол\МАМА\детские презентации\Почемучка\8aef9f2de653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500562" y="4572008"/>
            <a:ext cx="1858172" cy="2052000"/>
          </a:xfrm>
          <a:prstGeom prst="rect">
            <a:avLst/>
          </a:prstGeom>
          <a:noFill/>
        </p:spPr>
      </p:pic>
      <p:pic>
        <p:nvPicPr>
          <p:cNvPr id="2052" name="Picture 4" descr="C:\Documents and Settings\Кирилл\Рабочий стол\МАМА\детские презентации\Почемучка\р.pn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529210" y="4071942"/>
            <a:ext cx="2614790" cy="1692000"/>
          </a:xfrm>
          <a:prstGeom prst="rect">
            <a:avLst/>
          </a:prstGeom>
          <a:noFill/>
        </p:spPr>
      </p:pic>
      <p:pic>
        <p:nvPicPr>
          <p:cNvPr id="2053" name="Picture 5" descr="C:\Documents and Settings\Кирилл\Рабочий стол\МАМА\детские презентации\Почемучка\0655d5a29e93.png">
            <a:hlinkClick r:id="" action="ppaction://noaction">
              <a:snd r:embed="rId6" name="нет.wav"/>
            </a:hlinkClick>
          </p:cNvPr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3857620" y="857232"/>
            <a:ext cx="1033120" cy="2052000"/>
          </a:xfrm>
          <a:prstGeom prst="rect">
            <a:avLst/>
          </a:prstGeom>
          <a:noFill/>
        </p:spPr>
      </p:pic>
      <p:pic>
        <p:nvPicPr>
          <p:cNvPr id="2054" name="Picture 6" descr="C:\Documents and Settings\Кирилл\Рабочий стол\МАМА\детские презентации\Почемучка\6134603b4016.png">
            <a:hlinkClick r:id="" action="ppaction://noaction">
              <a:snd r:embed="rId6" name="нет.wav"/>
            </a:hlinkClick>
          </p:cNvPr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0" y="1000108"/>
            <a:ext cx="1942086" cy="1512000"/>
          </a:xfrm>
          <a:prstGeom prst="rect">
            <a:avLst/>
          </a:prstGeom>
          <a:noFill/>
        </p:spPr>
      </p:pic>
      <p:pic>
        <p:nvPicPr>
          <p:cNvPr id="2055" name="Picture 7" descr="C:\Documents and Settings\Кирилл\Рабочий стол\МАМА\детские презентации\Почемучка\b1c12472bde8.png">
            <a:hlinkClick r:id="" action="ppaction://noaction">
              <a:snd r:embed="rId6" name="нет.wav"/>
            </a:hlinkClick>
          </p:cNvPr>
          <p:cNvPicPr>
            <a:picLocks noChangeAspect="1" noChangeArrowheads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2000232" y="1928802"/>
            <a:ext cx="1695186" cy="1692000"/>
          </a:xfrm>
          <a:prstGeom prst="rect">
            <a:avLst/>
          </a:prstGeom>
          <a:noFill/>
        </p:spPr>
      </p:pic>
      <p:pic>
        <p:nvPicPr>
          <p:cNvPr id="2056" name="Picture 8" descr="C:\Documents and Settings\Кирилл\Рабочий стол\МАМА\анимация\ClipArt_berries_PNG_100\berries_69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5000628" y="1785926"/>
            <a:ext cx="1616075" cy="990600"/>
          </a:xfrm>
          <a:prstGeom prst="rect">
            <a:avLst/>
          </a:prstGeom>
          <a:noFill/>
        </p:spPr>
      </p:pic>
      <p:pic>
        <p:nvPicPr>
          <p:cNvPr id="2058" name="Picture 10" descr="C:\Documents and Settings\Кирилл\Рабочий стол\МАМА\детские презентации\Почемучка\40e7f45e77c2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929454" y="642918"/>
            <a:ext cx="1551547" cy="1440000"/>
          </a:xfrm>
          <a:prstGeom prst="rect">
            <a:avLst/>
          </a:prstGeom>
          <a:noFill/>
        </p:spPr>
      </p:pic>
      <p:pic>
        <p:nvPicPr>
          <p:cNvPr id="2059" name="Picture 11" descr="C:\Documents and Settings\Кирилл\Рабочий стол\МАМА\детские презентации\Почемучка\43f519eb48d3.png">
            <a:hlinkClick r:id="" action="ppaction://noaction">
              <a:snd r:embed="rId6" name="нет.wav"/>
            </a:hlinkClick>
          </p:cNvPr>
          <p:cNvPicPr>
            <a:picLocks noChangeAspect="1" noChangeArrowheads="1"/>
          </p:cNvPicPr>
          <p:nvPr/>
        </p:nvPicPr>
        <p:blipFill>
          <a:blip r:embed="rId12" cstate="email"/>
          <a:srcRect/>
          <a:stretch>
            <a:fillRect/>
          </a:stretch>
        </p:blipFill>
        <p:spPr bwMode="auto">
          <a:xfrm>
            <a:off x="7429520" y="2071678"/>
            <a:ext cx="1380750" cy="1512000"/>
          </a:xfrm>
          <a:prstGeom prst="rect">
            <a:avLst/>
          </a:prstGeom>
          <a:noFill/>
        </p:spPr>
      </p:pic>
      <p:pic>
        <p:nvPicPr>
          <p:cNvPr id="13" name="~PP3570.WAV">
            <a:hlinkClick r:id="" action="ppaction://media"/>
          </p:cNvPr>
          <p:cNvPicPr>
            <a:picLocks noRot="1" noChangeAspect="1"/>
          </p:cNvPicPr>
          <p:nvPr>
            <a:wavAudioFile r:embed="rId1" name="~PP3570.WAV"/>
          </p:nvPr>
        </p:nvPicPr>
        <p:blipFill>
          <a:blip r:embed="rId13" cstate="print"/>
          <a:stretch>
            <a:fillRect/>
          </a:stretch>
        </p:blipFill>
        <p:spPr>
          <a:xfrm>
            <a:off x="8661400" y="6375400"/>
            <a:ext cx="304800" cy="304800"/>
          </a:xfrm>
          <a:prstGeom prst="rect">
            <a:avLst/>
          </a:prstGeom>
        </p:spPr>
      </p:pic>
      <p:pic>
        <p:nvPicPr>
          <p:cNvPr id="15" name="Рисунок 14" descr="post-190038-1267941603.pn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1714480" y="4643446"/>
            <a:ext cx="2688000" cy="201600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1.11111E-6 L -0.41875 0.35625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900" y="17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500"/>
                            </p:stCondLst>
                            <p:childTnLst>
                              <p:par>
                                <p:cTn id="20" presetID="26" presetClass="emph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50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23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</a:rPr>
              <a:t>Угадайте, чем лечил Айболит животных? Слова должны начинаться с одинаковых звуков.</a:t>
            </a:r>
            <a:endParaRPr lang="ru-RU" sz="2000" b="1" dirty="0">
              <a:solidFill>
                <a:srgbClr val="C00000"/>
              </a:solidFill>
            </a:endParaRPr>
          </a:p>
        </p:txBody>
      </p:sp>
      <p:pic>
        <p:nvPicPr>
          <p:cNvPr id="3" name="Picture 4" descr="C:\Documents and Settings\Кирилл\Рабочий стол\МАМА\детские презентации\Почемучка\78dd17ff12c6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flipH="1">
            <a:off x="0" y="3286124"/>
            <a:ext cx="2408200" cy="2016000"/>
          </a:xfrm>
          <a:prstGeom prst="rect">
            <a:avLst/>
          </a:prstGeom>
          <a:noFill/>
        </p:spPr>
      </p:pic>
      <p:pic>
        <p:nvPicPr>
          <p:cNvPr id="2050" name="Picture 2" descr="C:\Documents and Settings\Кирилл\Рабочий стол\МАМА\детские презентации\Почемучка\8aef9f2de653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500562" y="4572008"/>
            <a:ext cx="1858172" cy="2052000"/>
          </a:xfrm>
          <a:prstGeom prst="rect">
            <a:avLst/>
          </a:prstGeom>
          <a:noFill/>
        </p:spPr>
      </p:pic>
      <p:pic>
        <p:nvPicPr>
          <p:cNvPr id="2052" name="Picture 4" descr="C:\Documents and Settings\Кирилл\Рабочий стол\МАМА\детские презентации\Почемучка\р.pn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529210" y="4071942"/>
            <a:ext cx="2614790" cy="1692000"/>
          </a:xfrm>
          <a:prstGeom prst="rect">
            <a:avLst/>
          </a:prstGeom>
          <a:noFill/>
        </p:spPr>
      </p:pic>
      <p:pic>
        <p:nvPicPr>
          <p:cNvPr id="2053" name="Picture 5" descr="C:\Documents and Settings\Кирилл\Рабочий стол\МАМА\детские презентации\Почемучка\0655d5a29e93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3857620" y="857232"/>
            <a:ext cx="1033120" cy="2052000"/>
          </a:xfrm>
          <a:prstGeom prst="rect">
            <a:avLst/>
          </a:prstGeom>
          <a:noFill/>
        </p:spPr>
      </p:pic>
      <p:pic>
        <p:nvPicPr>
          <p:cNvPr id="2054" name="Picture 6" descr="C:\Documents and Settings\Кирилл\Рабочий стол\МАМА\детские презентации\Почемучка\6134603b4016.png">
            <a:hlinkClick r:id="" action="ppaction://noaction">
              <a:snd r:embed="rId7" name="нет.wav"/>
            </a:hlinkClick>
          </p:cNvPr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0" y="1000108"/>
            <a:ext cx="1942086" cy="1512000"/>
          </a:xfrm>
          <a:prstGeom prst="rect">
            <a:avLst/>
          </a:prstGeom>
          <a:noFill/>
        </p:spPr>
      </p:pic>
      <p:pic>
        <p:nvPicPr>
          <p:cNvPr id="2055" name="Picture 7" descr="C:\Documents and Settings\Кирилл\Рабочий стол\МАМА\детские презентации\Почемучка\b1c12472bde8.png">
            <a:hlinkClick r:id="" action="ppaction://noaction">
              <a:snd r:embed="rId7" name="нет.wav"/>
            </a:hlinkClick>
          </p:cNvPr>
          <p:cNvPicPr>
            <a:picLocks noChangeAspect="1" noChangeArrowheads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2000232" y="1928802"/>
            <a:ext cx="1695186" cy="1692000"/>
          </a:xfrm>
          <a:prstGeom prst="rect">
            <a:avLst/>
          </a:prstGeom>
          <a:noFill/>
        </p:spPr>
      </p:pic>
      <p:pic>
        <p:nvPicPr>
          <p:cNvPr id="2058" name="Picture 10" descr="C:\Documents and Settings\Кирилл\Рабочий стол\МАМА\детские презентации\Почемучка\40e7f45e77c2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929454" y="642918"/>
            <a:ext cx="1551547" cy="1440000"/>
          </a:xfrm>
          <a:prstGeom prst="rect">
            <a:avLst/>
          </a:prstGeom>
          <a:noFill/>
        </p:spPr>
      </p:pic>
      <p:pic>
        <p:nvPicPr>
          <p:cNvPr id="2059" name="Picture 11" descr="C:\Documents and Settings\Кирилл\Рабочий стол\МАМА\детские презентации\Почемучка\43f519eb48d3.png">
            <a:hlinkClick r:id="" action="ppaction://noaction">
              <a:snd r:embed="rId7" name="нет.wav"/>
            </a:hlinkClick>
          </p:cNvPr>
          <p:cNvPicPr>
            <a:picLocks noChangeAspect="1" noChangeArrowheads="1"/>
          </p:cNvPicPr>
          <p:nvPr/>
        </p:nvPicPr>
        <p:blipFill>
          <a:blip r:embed="rId11" cstate="email"/>
          <a:srcRect/>
          <a:stretch>
            <a:fillRect/>
          </a:stretch>
        </p:blipFill>
        <p:spPr bwMode="auto">
          <a:xfrm>
            <a:off x="7429520" y="2071678"/>
            <a:ext cx="1380750" cy="1512000"/>
          </a:xfrm>
          <a:prstGeom prst="rect">
            <a:avLst/>
          </a:prstGeom>
          <a:noFill/>
        </p:spPr>
      </p:pic>
      <p:pic>
        <p:nvPicPr>
          <p:cNvPr id="12" name="~PP874.WAV">
            <a:hlinkClick r:id="" action="ppaction://media"/>
          </p:cNvPr>
          <p:cNvPicPr>
            <a:picLocks noRot="1" noChangeAspect="1"/>
          </p:cNvPicPr>
          <p:nvPr>
            <a:wavAudioFile r:embed="rId1" name="~PP874.WAV"/>
          </p:nvPr>
        </p:nvPicPr>
        <p:blipFill>
          <a:blip r:embed="rId12" cstate="print"/>
          <a:stretch>
            <a:fillRect/>
          </a:stretch>
        </p:blipFill>
        <p:spPr>
          <a:xfrm>
            <a:off x="8661400" y="6375400"/>
            <a:ext cx="304800" cy="304800"/>
          </a:xfrm>
          <a:prstGeom prst="rect">
            <a:avLst/>
          </a:prstGeom>
        </p:spPr>
      </p:pic>
      <p:pic>
        <p:nvPicPr>
          <p:cNvPr id="14" name="Рисунок 13" descr="post-190038-1267941603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1714480" y="4643446"/>
            <a:ext cx="2688000" cy="201600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1.11111E-6 L -0.56302 0.57431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200" y="28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26" presetClass="emph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 tmFilter="0, 0; .2, .5; .8, .5; 1, 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500" autoRev="1" fill="hold"/>
                                        <p:tgtEl>
                                          <p:spTgt spid="20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23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</a:rPr>
              <a:t>Угадайте, чем лечил Айболит животных? Слова должны начинаться с одинаковых звуков.</a:t>
            </a:r>
            <a:endParaRPr lang="ru-RU" sz="2000" b="1" dirty="0">
              <a:solidFill>
                <a:srgbClr val="C00000"/>
              </a:solidFill>
            </a:endParaRPr>
          </a:p>
        </p:txBody>
      </p:sp>
      <p:pic>
        <p:nvPicPr>
          <p:cNvPr id="3" name="Picture 4" descr="C:\Documents and Settings\Кирилл\Рабочий стол\МАМА\детские презентации\Почемучка\78dd17ff12c6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flipH="1">
            <a:off x="0" y="3286124"/>
            <a:ext cx="2408200" cy="2016000"/>
          </a:xfrm>
          <a:prstGeom prst="rect">
            <a:avLst/>
          </a:prstGeom>
          <a:noFill/>
        </p:spPr>
      </p:pic>
      <p:pic>
        <p:nvPicPr>
          <p:cNvPr id="2050" name="Picture 2" descr="C:\Documents and Settings\Кирилл\Рабочий стол\МАМА\детские презентации\Почемучка\8aef9f2de653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500562" y="4572008"/>
            <a:ext cx="1858172" cy="2052000"/>
          </a:xfrm>
          <a:prstGeom prst="rect">
            <a:avLst/>
          </a:prstGeom>
          <a:noFill/>
        </p:spPr>
      </p:pic>
      <p:pic>
        <p:nvPicPr>
          <p:cNvPr id="2052" name="Picture 4" descr="C:\Documents and Settings\Кирилл\Рабочий стол\МАМА\детские презентации\Почемучка\р.pn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529210" y="4071942"/>
            <a:ext cx="2614790" cy="1692000"/>
          </a:xfrm>
          <a:prstGeom prst="rect">
            <a:avLst/>
          </a:prstGeom>
          <a:noFill/>
        </p:spPr>
      </p:pic>
      <p:pic>
        <p:nvPicPr>
          <p:cNvPr id="2053" name="Picture 5" descr="C:\Documents and Settings\Кирилл\Рабочий стол\МАМА\детские презентации\Почемучка\0655d5a29e93.png">
            <a:hlinkClick r:id="" action="ppaction://noaction">
              <a:snd r:embed="rId6" name="нет.wav"/>
            </a:hlinkClick>
          </p:cNvPr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3857620" y="857232"/>
            <a:ext cx="1033120" cy="2052000"/>
          </a:xfrm>
          <a:prstGeom prst="rect">
            <a:avLst/>
          </a:prstGeom>
          <a:noFill/>
        </p:spPr>
      </p:pic>
      <p:pic>
        <p:nvPicPr>
          <p:cNvPr id="2054" name="Picture 6" descr="C:\Documents and Settings\Кирилл\Рабочий стол\МАМА\детские презентации\Почемучка\6134603b4016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0" y="1000108"/>
            <a:ext cx="1942086" cy="1512000"/>
          </a:xfrm>
          <a:prstGeom prst="rect">
            <a:avLst/>
          </a:prstGeom>
          <a:noFill/>
        </p:spPr>
      </p:pic>
      <p:pic>
        <p:nvPicPr>
          <p:cNvPr id="2055" name="Picture 7" descr="C:\Documents and Settings\Кирилл\Рабочий стол\МАМА\детские презентации\Почемучка\b1c12472bde8.png">
            <a:hlinkClick r:id="" action="ppaction://noaction">
              <a:snd r:embed="rId6" name="нет.wav"/>
            </a:hlinkClick>
          </p:cNvPr>
          <p:cNvPicPr>
            <a:picLocks noChangeAspect="1" noChangeArrowheads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2000232" y="1928802"/>
            <a:ext cx="1695186" cy="1692000"/>
          </a:xfrm>
          <a:prstGeom prst="rect">
            <a:avLst/>
          </a:prstGeom>
          <a:noFill/>
        </p:spPr>
      </p:pic>
      <p:pic>
        <p:nvPicPr>
          <p:cNvPr id="2059" name="Picture 11" descr="C:\Documents and Settings\Кирилл\Рабочий стол\МАМА\детские презентации\Почемучка\43f519eb48d3.png">
            <a:hlinkClick r:id="" action="ppaction://noaction">
              <a:snd r:embed="rId6" name="нет.wav"/>
            </a:hlinkClick>
          </p:cNvPr>
          <p:cNvPicPr>
            <a:picLocks noChangeAspect="1" noChangeArrowheads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7429520" y="2071678"/>
            <a:ext cx="1380750" cy="1512000"/>
          </a:xfrm>
          <a:prstGeom prst="rect">
            <a:avLst/>
          </a:prstGeom>
          <a:noFill/>
        </p:spPr>
      </p:pic>
      <p:pic>
        <p:nvPicPr>
          <p:cNvPr id="11" name="~PP3791.WAV">
            <a:hlinkClick r:id="" action="ppaction://media"/>
          </p:cNvPr>
          <p:cNvPicPr>
            <a:picLocks noRot="1" noChangeAspect="1"/>
          </p:cNvPicPr>
          <p:nvPr>
            <a:wavAudioFile r:embed="rId1" name="~PP3791.WAV"/>
          </p:nvPr>
        </p:nvPicPr>
        <p:blipFill>
          <a:blip r:embed="rId11" cstate="print"/>
          <a:stretch>
            <a:fillRect/>
          </a:stretch>
        </p:blipFill>
        <p:spPr>
          <a:xfrm>
            <a:off x="8661400" y="6375400"/>
            <a:ext cx="304800" cy="304800"/>
          </a:xfrm>
          <a:prstGeom prst="rect">
            <a:avLst/>
          </a:prstGeom>
        </p:spPr>
      </p:pic>
      <p:pic>
        <p:nvPicPr>
          <p:cNvPr id="12" name="Рисунок 11" descr="post-190038-1267941603.pn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1714480" y="4643446"/>
            <a:ext cx="2688000" cy="201600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2.96296E-6 L 0.05312 0.52986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00" y="26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26" presetClass="emph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 tmFilter="0, 0; .2, .5; .8, .5; 1, 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500" autoRev="1" fill="hold"/>
                                        <p:tgtEl>
                                          <p:spTgt spid="20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23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</a:rPr>
              <a:t>Угадайте, чем лечил Айболит животных? Слова должны начинаться с одинаковых звуков.</a:t>
            </a:r>
            <a:endParaRPr lang="ru-RU" sz="2000" b="1" dirty="0">
              <a:solidFill>
                <a:srgbClr val="C00000"/>
              </a:solidFill>
            </a:endParaRPr>
          </a:p>
        </p:txBody>
      </p:sp>
      <p:pic>
        <p:nvPicPr>
          <p:cNvPr id="3" name="Picture 4" descr="C:\Documents and Settings\Кирилл\Рабочий стол\МАМА\детские презентации\Почемучка\78dd17ff12c6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flipH="1">
            <a:off x="0" y="3286124"/>
            <a:ext cx="2408200" cy="2016000"/>
          </a:xfrm>
          <a:prstGeom prst="rect">
            <a:avLst/>
          </a:prstGeom>
          <a:noFill/>
        </p:spPr>
      </p:pic>
      <p:pic>
        <p:nvPicPr>
          <p:cNvPr id="2050" name="Picture 2" descr="C:\Documents and Settings\Кирилл\Рабочий стол\МАМА\детские презентации\Почемучка\8aef9f2de653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500562" y="4572008"/>
            <a:ext cx="1858172" cy="2052000"/>
          </a:xfrm>
          <a:prstGeom prst="rect">
            <a:avLst/>
          </a:prstGeom>
          <a:noFill/>
        </p:spPr>
      </p:pic>
      <p:pic>
        <p:nvPicPr>
          <p:cNvPr id="2052" name="Picture 4" descr="C:\Documents and Settings\Кирилл\Рабочий стол\МАМА\детские презентации\Почемучка\р.pn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529210" y="4071942"/>
            <a:ext cx="2614790" cy="1692000"/>
          </a:xfrm>
          <a:prstGeom prst="rect">
            <a:avLst/>
          </a:prstGeom>
          <a:noFill/>
        </p:spPr>
      </p:pic>
      <p:pic>
        <p:nvPicPr>
          <p:cNvPr id="2054" name="Picture 6" descr="C:\Documents and Settings\Кирилл\Рабочий стол\МАМА\детские презентации\Почемучка\6134603b4016.png">
            <a:hlinkClick r:id="" action="ppaction://noaction">
              <a:snd r:embed="rId6" name="нет.wav"/>
            </a:hlinkClick>
          </p:cNvPr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0" y="1000108"/>
            <a:ext cx="1942086" cy="1512000"/>
          </a:xfrm>
          <a:prstGeom prst="rect">
            <a:avLst/>
          </a:prstGeom>
          <a:noFill/>
        </p:spPr>
      </p:pic>
      <p:pic>
        <p:nvPicPr>
          <p:cNvPr id="2055" name="Picture 7" descr="C:\Documents and Settings\Кирилл\Рабочий стол\МАМА\детские презентации\Почемучка\b1c12472bde8.png">
            <a:hlinkClick r:id="" action="ppaction://noaction">
              <a:snd r:embed="rId6" name="нет.wav"/>
            </a:hlinkClick>
          </p:cNvPr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2000232" y="1928802"/>
            <a:ext cx="1695186" cy="1692000"/>
          </a:xfrm>
          <a:prstGeom prst="rect">
            <a:avLst/>
          </a:prstGeom>
          <a:noFill/>
        </p:spPr>
      </p:pic>
      <p:pic>
        <p:nvPicPr>
          <p:cNvPr id="2059" name="Picture 11" descr="C:\Documents and Settings\Кирилл\Рабочий стол\МАМА\детские презентации\Почемучка\43f519eb48d3.png">
            <a:hlinkClick r:id="" action="ppaction://noaction">
              <a:snd r:embed="rId6" name="нет.wav"/>
            </a:hlinkClick>
          </p:cNvPr>
          <p:cNvPicPr>
            <a:picLocks noChangeAspect="1" noChangeArrowheads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7429520" y="2071678"/>
            <a:ext cx="1380750" cy="1512000"/>
          </a:xfrm>
          <a:prstGeom prst="rect">
            <a:avLst/>
          </a:prstGeom>
          <a:noFill/>
        </p:spPr>
      </p:pic>
      <p:pic>
        <p:nvPicPr>
          <p:cNvPr id="13" name="~PP2738.WAV">
            <a:hlinkClick r:id="" action="ppaction://media"/>
          </p:cNvPr>
          <p:cNvPicPr>
            <a:picLocks noRot="1" noChangeAspect="1"/>
          </p:cNvPicPr>
          <p:nvPr>
            <a:wavAudioFile r:embed="rId1" name="~PP2738.WAV"/>
          </p:nvPr>
        </p:nvPicPr>
        <p:blipFill>
          <a:blip r:embed="rId10" cstate="print"/>
          <a:stretch>
            <a:fillRect/>
          </a:stretch>
        </p:blipFill>
        <p:spPr>
          <a:xfrm>
            <a:off x="8661400" y="6375400"/>
            <a:ext cx="304800" cy="304800"/>
          </a:xfrm>
          <a:prstGeom prst="rect">
            <a:avLst/>
          </a:prstGeom>
        </p:spPr>
      </p:pic>
      <p:pic>
        <p:nvPicPr>
          <p:cNvPr id="12" name="Рисунок 11" descr="post-190038-1267941603.pn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1714480" y="4643446"/>
            <a:ext cx="2688000" cy="2016000"/>
          </a:xfrm>
          <a:prstGeom prst="rect">
            <a:avLst/>
          </a:prstGeom>
        </p:spPr>
      </p:pic>
    </p:spTree>
  </p:cSld>
  <p:clrMapOvr>
    <a:masterClrMapping/>
  </p:clrMapOvr>
  <p:transition advTm="11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9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778E-17 -4.81481E-6 L 0.70087 0.44098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000" y="22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19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3357562"/>
            <a:ext cx="9144000" cy="3500438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Picture 3" descr="C:\Documents and Settings\Кирилл\Рабочий стол\МАМА\детские презентации\Почемучка\1a032c37cd1d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" y="0"/>
            <a:ext cx="8643966" cy="3471863"/>
          </a:xfrm>
          <a:prstGeom prst="rect">
            <a:avLst/>
          </a:prstGeom>
          <a:noFill/>
        </p:spPr>
      </p:pic>
      <p:pic>
        <p:nvPicPr>
          <p:cNvPr id="4" name="Picture 15" descr="solnishko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7524750" y="142852"/>
            <a:ext cx="1619250" cy="1393825"/>
          </a:xfrm>
          <a:prstGeom prst="rect">
            <a:avLst/>
          </a:prstGeom>
          <a:noFill/>
        </p:spPr>
      </p:pic>
      <p:pic>
        <p:nvPicPr>
          <p:cNvPr id="6" name="Picture 2" descr="C:\Documents and Settings\Кирилл\Рабочий стол\МАМА\детские презентации\Почемучка\doctor1.pn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857620" y="1357298"/>
            <a:ext cx="2495402" cy="3564000"/>
          </a:xfrm>
          <a:prstGeom prst="rect">
            <a:avLst/>
          </a:prstGeom>
          <a:noFill/>
        </p:spPr>
      </p:pic>
      <p:pic>
        <p:nvPicPr>
          <p:cNvPr id="7" name="Picture 2" descr="C:\Documents and Settings\Кирилл\Рабочий стол\МАМА\детские презентации\Почемучка\647ee82cd6b8.pn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0" y="642918"/>
            <a:ext cx="2363190" cy="3672000"/>
          </a:xfrm>
          <a:prstGeom prst="rect">
            <a:avLst/>
          </a:prstGeom>
          <a:noFill/>
        </p:spPr>
      </p:pic>
      <p:pic>
        <p:nvPicPr>
          <p:cNvPr id="8" name="Picture 2" descr="C:\Documents and Settings\Кирилл\Рабочий стол\МАМА\детские презентации\Почемучка\647ee82cd6b8.pn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2428860" y="785794"/>
            <a:ext cx="2363190" cy="3672000"/>
          </a:xfrm>
          <a:prstGeom prst="rect">
            <a:avLst/>
          </a:prstGeom>
          <a:noFill/>
        </p:spPr>
      </p:pic>
      <p:pic>
        <p:nvPicPr>
          <p:cNvPr id="9" name="Picture 2" descr="C:\Documents and Settings\Кирилл\Рабочий стол\МАМА\детские презентации\Почемучка\647ee82cd6b8.pn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5857884" y="785794"/>
            <a:ext cx="2363190" cy="3672000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1142976" y="0"/>
            <a:ext cx="63579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</a:rPr>
              <a:t>Слава, слава Айболиту! Слава добрым докторам!</a:t>
            </a:r>
            <a:endParaRPr lang="ru-RU" sz="2000" b="1" dirty="0">
              <a:solidFill>
                <a:srgbClr val="C00000"/>
              </a:solidFill>
            </a:endParaRPr>
          </a:p>
        </p:txBody>
      </p:sp>
      <p:pic>
        <p:nvPicPr>
          <p:cNvPr id="12" name="Picture 3" descr="C:\Documents and Settings\Кирилл\Рабочий стол\МАМА\детские презентации\Почемучка\afba3e70f946.png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 flipH="1">
            <a:off x="5572132" y="1071546"/>
            <a:ext cx="857256" cy="1440000"/>
          </a:xfrm>
          <a:prstGeom prst="rect">
            <a:avLst/>
          </a:prstGeom>
          <a:noFill/>
        </p:spPr>
      </p:pic>
      <p:pic>
        <p:nvPicPr>
          <p:cNvPr id="13" name="Picture 4" descr="C:\Documents and Settings\Кирилл\Рабочий стол\МАМА\детские презентации\Почемучка\78dd17ff12c6.png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 flipH="1">
            <a:off x="142844" y="4214818"/>
            <a:ext cx="2924248" cy="2448000"/>
          </a:xfrm>
          <a:prstGeom prst="rect">
            <a:avLst/>
          </a:prstGeom>
          <a:noFill/>
        </p:spPr>
      </p:pic>
      <p:pic>
        <p:nvPicPr>
          <p:cNvPr id="1026" name="Picture 2" descr="C:\Documents and Settings\Кирилл\Рабочий стол\МАМА\детские презентации\Почемучка\284165acb4e6.png"/>
          <p:cNvPicPr>
            <a:picLocks noChangeAspect="1" noChangeArrowheads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 flipH="1">
            <a:off x="6572244" y="2285992"/>
            <a:ext cx="2571756" cy="4320000"/>
          </a:xfrm>
          <a:prstGeom prst="rect">
            <a:avLst/>
          </a:prstGeom>
          <a:noFill/>
        </p:spPr>
      </p:pic>
      <p:pic>
        <p:nvPicPr>
          <p:cNvPr id="1027" name="Picture 3" descr="C:\Documents and Settings\Кирилл\Рабочий стол\МАМА\детские презентации\Почемучка\begemot01.png"/>
          <p:cNvPicPr>
            <a:picLocks noChangeAspect="1" noChangeArrowheads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 flipH="1">
            <a:off x="1571604" y="2071678"/>
            <a:ext cx="1285884" cy="2376000"/>
          </a:xfrm>
          <a:prstGeom prst="rect">
            <a:avLst/>
          </a:prstGeom>
          <a:noFill/>
        </p:spPr>
      </p:pic>
      <p:pic>
        <p:nvPicPr>
          <p:cNvPr id="1028" name="Picture 4" descr="C:\Documents and Settings\Кирилл\Рабочий стол\МАМА\детские презентации\Почемучка\d99df4126516.png"/>
          <p:cNvPicPr>
            <a:picLocks noChangeAspect="1" noChangeArrowheads="1"/>
          </p:cNvPicPr>
          <p:nvPr/>
        </p:nvPicPr>
        <p:blipFill>
          <a:blip r:embed="rId11" cstate="email"/>
          <a:srcRect/>
          <a:stretch>
            <a:fillRect/>
          </a:stretch>
        </p:blipFill>
        <p:spPr bwMode="auto">
          <a:xfrm>
            <a:off x="3929058" y="5214950"/>
            <a:ext cx="2742348" cy="1332000"/>
          </a:xfrm>
          <a:prstGeom prst="rect">
            <a:avLst/>
          </a:prstGeom>
          <a:noFill/>
        </p:spPr>
      </p:pic>
      <p:pic>
        <p:nvPicPr>
          <p:cNvPr id="15" name="~PP3791.WAV">
            <a:hlinkClick r:id="" action="ppaction://media"/>
          </p:cNvPr>
          <p:cNvPicPr>
            <a:picLocks noRot="1" noChangeAspect="1"/>
          </p:cNvPicPr>
          <p:nvPr>
            <a:wavAudioFile r:embed="rId1" name="~PP3791.WAV"/>
          </p:nvPr>
        </p:nvPicPr>
        <p:blipFill>
          <a:blip r:embed="rId12" cstate="print"/>
          <a:stretch>
            <a:fillRect/>
          </a:stretch>
        </p:blipFill>
        <p:spPr>
          <a:xfrm>
            <a:off x="8661400" y="63754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1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Documents and Settings\Кирилл\Рабочий стол\МАМА\детские презентации\Почемучка\1a032c37cd1d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" y="0"/>
            <a:ext cx="8643966" cy="3471863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0" y="4071942"/>
            <a:ext cx="9144000" cy="2786058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Picture 15" descr="solnishko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7524750" y="0"/>
            <a:ext cx="1619250" cy="1393825"/>
          </a:xfrm>
          <a:prstGeom prst="rect">
            <a:avLst/>
          </a:prstGeom>
          <a:noFill/>
        </p:spPr>
      </p:pic>
      <p:pic>
        <p:nvPicPr>
          <p:cNvPr id="5" name="Picture 2" descr="C:\Documents and Settings\Кирилл\Рабочий стол\МАМА\детские презентации\Почемучка\647ee82cd6b8.pn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2786050" y="571480"/>
            <a:ext cx="2363190" cy="3672000"/>
          </a:xfrm>
          <a:prstGeom prst="rect">
            <a:avLst/>
          </a:prstGeom>
          <a:noFill/>
        </p:spPr>
      </p:pic>
      <p:pic>
        <p:nvPicPr>
          <p:cNvPr id="6" name="Picture 2" descr="C:\Documents and Settings\Кирилл\Рабочий стол\МАМА\детские презентации\Почемучка\647ee82cd6b8.pn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500042"/>
            <a:ext cx="2363190" cy="3672000"/>
          </a:xfrm>
          <a:prstGeom prst="rect">
            <a:avLst/>
          </a:prstGeom>
          <a:noFill/>
        </p:spPr>
      </p:pic>
      <p:pic>
        <p:nvPicPr>
          <p:cNvPr id="7" name="Picture 2" descr="C:\Documents and Settings\Кирилл\Рабочий стол\МАМА\детские презентации\Почемучка\647ee82cd6b8.pn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000760" y="642918"/>
            <a:ext cx="2363190" cy="3672000"/>
          </a:xfrm>
          <a:prstGeom prst="rect">
            <a:avLst/>
          </a:prstGeom>
          <a:noFill/>
        </p:spPr>
      </p:pic>
      <p:pic>
        <p:nvPicPr>
          <p:cNvPr id="1026" name="Picture 2" descr="C:\Documents and Settings\Кирилл\Рабочий стол\МАМА\детские презентации\Почемучка\125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5720" y="785794"/>
            <a:ext cx="4101408" cy="3384000"/>
          </a:xfrm>
          <a:prstGeom prst="rect">
            <a:avLst/>
          </a:prstGeom>
          <a:noFill/>
        </p:spPr>
      </p:pic>
      <p:pic>
        <p:nvPicPr>
          <p:cNvPr id="9" name="Picture 2" descr="C:\Documents and Settings\Кирилл\Рабочий стол\МАМА\детские презентации\Почемучка\125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71868" y="785794"/>
            <a:ext cx="4101408" cy="3384000"/>
          </a:xfrm>
          <a:prstGeom prst="rect">
            <a:avLst/>
          </a:prstGeom>
          <a:noFill/>
        </p:spPr>
      </p:pic>
      <p:pic>
        <p:nvPicPr>
          <p:cNvPr id="34" name="detskie-chunga-changa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7" cstate="print"/>
          <a:stretch>
            <a:fillRect/>
          </a:stretch>
        </p:blipFill>
        <p:spPr>
          <a:xfrm>
            <a:off x="142844" y="142852"/>
            <a:ext cx="304800" cy="304800"/>
          </a:xfrm>
          <a:prstGeom prst="rect">
            <a:avLst/>
          </a:prstGeom>
        </p:spPr>
      </p:pic>
      <p:pic>
        <p:nvPicPr>
          <p:cNvPr id="23" name="Picture 3" descr="C:\Documents and Settings\Кирилл\Рабочий стол\МАМА\зоопарк\102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786050" y="3474000"/>
            <a:ext cx="2937500" cy="3384000"/>
          </a:xfrm>
          <a:prstGeom prst="rect">
            <a:avLst/>
          </a:prstGeom>
          <a:noFill/>
        </p:spPr>
      </p:pic>
      <p:pic>
        <p:nvPicPr>
          <p:cNvPr id="26" name="Picture 4" descr="C:\Documents and Settings\Кирилл\Рабочий стол\МАМА\зоопарк\13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572000" y="1571612"/>
            <a:ext cx="2955763" cy="4824000"/>
          </a:xfrm>
          <a:prstGeom prst="rect">
            <a:avLst/>
          </a:prstGeom>
          <a:noFill/>
        </p:spPr>
      </p:pic>
      <p:pic>
        <p:nvPicPr>
          <p:cNvPr id="38" name="Picture 4" descr="C:\Documents and Settings\Кирилл\Рабочий стол\МАМА\зоопарк\13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flipH="1">
            <a:off x="1142976" y="1500174"/>
            <a:ext cx="3000397" cy="4824000"/>
          </a:xfrm>
          <a:prstGeom prst="rect">
            <a:avLst/>
          </a:prstGeom>
          <a:noFill/>
        </p:spPr>
      </p:pic>
      <p:pic>
        <p:nvPicPr>
          <p:cNvPr id="28" name="Picture 5" descr="C:\Documents and Settings\Кирилл\Рабочий стол\МАМА\детские презентации\Почемучка\27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071538" y="2285992"/>
            <a:ext cx="3677184" cy="4032000"/>
          </a:xfrm>
          <a:prstGeom prst="rect">
            <a:avLst/>
          </a:prstGeom>
          <a:noFill/>
        </p:spPr>
      </p:pic>
      <p:pic>
        <p:nvPicPr>
          <p:cNvPr id="40" name="Picture 5" descr="C:\Documents and Settings\Кирилл\Рабочий стол\МАМА\детские презентации\Почемучка\27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786314" y="2285992"/>
            <a:ext cx="3677184" cy="4032000"/>
          </a:xfrm>
          <a:prstGeom prst="rect">
            <a:avLst/>
          </a:prstGeom>
          <a:noFill/>
        </p:spPr>
      </p:pic>
      <p:pic>
        <p:nvPicPr>
          <p:cNvPr id="8" name="Picture 2" descr="C:\Documents and Settings\Кирилл\Рабочий стол\МАМА\зоопарк\тти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000364" y="2500306"/>
            <a:ext cx="2788112" cy="3744000"/>
          </a:xfrm>
          <a:prstGeom prst="rect">
            <a:avLst/>
          </a:prstGeom>
          <a:noFill/>
        </p:spPr>
      </p:pic>
      <p:pic>
        <p:nvPicPr>
          <p:cNvPr id="1027" name="Picture 3" descr="C:\Documents and Settings\Кирилл\Рабочий стол\МАМА\зоопарк\25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143636" y="3286124"/>
            <a:ext cx="2591645" cy="3060000"/>
          </a:xfrm>
          <a:prstGeom prst="rect">
            <a:avLst/>
          </a:prstGeom>
          <a:noFill/>
        </p:spPr>
      </p:pic>
      <p:pic>
        <p:nvPicPr>
          <p:cNvPr id="18" name="Picture 3" descr="C:\Documents and Settings\Кирилл\Рабочий стол\МАМА\зоопарк\25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 flipH="1">
            <a:off x="214282" y="3143248"/>
            <a:ext cx="2714644" cy="3060000"/>
          </a:xfrm>
          <a:prstGeom prst="rect">
            <a:avLst/>
          </a:prstGeom>
          <a:noFill/>
        </p:spPr>
      </p:pic>
      <p:pic>
        <p:nvPicPr>
          <p:cNvPr id="1028" name="Picture 4" descr="C:\Documents and Settings\Кирилл\Рабочий стол\МАМА\зоопарк\35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4885725" y="3429000"/>
            <a:ext cx="4258275" cy="2484000"/>
          </a:xfrm>
          <a:prstGeom prst="rect">
            <a:avLst/>
          </a:prstGeom>
          <a:noFill/>
        </p:spPr>
      </p:pic>
      <p:pic>
        <p:nvPicPr>
          <p:cNvPr id="20" name="Picture 4" descr="C:\Documents and Settings\Кирилл\Рабочий стол\МАМА\зоопарк\35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 flipH="1">
            <a:off x="142844" y="3429000"/>
            <a:ext cx="4606150" cy="2592000"/>
          </a:xfrm>
          <a:prstGeom prst="rect">
            <a:avLst/>
          </a:prstGeom>
          <a:noFill/>
        </p:spPr>
      </p:pic>
      <p:pic>
        <p:nvPicPr>
          <p:cNvPr id="1029" name="Picture 5" descr="C:\Documents and Settings\Кирилл\Рабочий стол\МАМА\зоопарк\17.gif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5562000"/>
            <a:ext cx="9144000" cy="1296000"/>
          </a:xfrm>
          <a:prstGeom prst="rect">
            <a:avLst/>
          </a:prstGeom>
          <a:noFill/>
        </p:spPr>
      </p:pic>
      <p:pic>
        <p:nvPicPr>
          <p:cNvPr id="1030" name="Picture 6" descr="C:\Documents and Settings\Кирилл\Рабочий стол\МАМА\зоопарк\69.gif"/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4429124" y="2071678"/>
            <a:ext cx="3162343" cy="3456000"/>
          </a:xfrm>
          <a:prstGeom prst="rect">
            <a:avLst/>
          </a:prstGeom>
          <a:noFill/>
        </p:spPr>
      </p:pic>
      <p:pic>
        <p:nvPicPr>
          <p:cNvPr id="1031" name="Picture 7" descr="C:\Documents and Settings\Кирилл\Рабочий стол\МАМА\зоопарк\20.gif"/>
          <p:cNvPicPr>
            <a:picLocks noChangeAspect="1" noChangeArrowheads="1" noCrop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1285852" y="2000240"/>
            <a:ext cx="2455378" cy="3420000"/>
          </a:xfrm>
          <a:prstGeom prst="rect">
            <a:avLst/>
          </a:prstGeom>
          <a:noFill/>
        </p:spPr>
      </p:pic>
      <p:pic>
        <p:nvPicPr>
          <p:cNvPr id="1032" name="Picture 8" descr="C:\Documents and Settings\Кирилл\Рабочий стол\МАМА\детские презентации\Почемучка\рр.gif"/>
          <p:cNvPicPr>
            <a:picLocks noChangeAspect="1" noChangeArrowheads="1" noCrop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4714876" y="428604"/>
            <a:ext cx="4108000" cy="5688000"/>
          </a:xfrm>
          <a:prstGeom prst="rect">
            <a:avLst/>
          </a:prstGeom>
          <a:noFill/>
        </p:spPr>
      </p:pic>
      <p:pic>
        <p:nvPicPr>
          <p:cNvPr id="25" name="Picture 8" descr="C:\Documents and Settings\Кирилл\Рабочий стол\МАМА\детские презентации\Почемучка\рр.gif"/>
          <p:cNvPicPr>
            <a:picLocks noChangeAspect="1" noChangeArrowheads="1" noCrop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714348" y="428604"/>
            <a:ext cx="4108000" cy="5688000"/>
          </a:xfrm>
          <a:prstGeom prst="rect">
            <a:avLst/>
          </a:prstGeom>
          <a:noFill/>
        </p:spPr>
      </p:pic>
    </p:spTree>
  </p:cSld>
  <p:clrMapOvr>
    <a:masterClrMapping/>
  </p:clrMapOvr>
  <p:transition advTm="106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9" presetClass="exit" presetSubtype="0" accel="100000" fill="hold" nodeType="afterEffect">
                                  <p:stCondLst>
                                    <p:cond delay="17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1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9" presetClass="exit" presetSubtype="0" accel="100000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3" presetClass="exit" presetSubtype="0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53" presetClass="entr" presetSubtype="0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0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8000"/>
                            </p:stCondLst>
                            <p:childTnLst>
                              <p:par>
                                <p:cTn id="36" presetID="53" presetClass="exit" presetSubtype="0" fill="hold" nodeType="afterEffect">
                                  <p:stCondLst>
                                    <p:cond delay="1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3" presetClass="exit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53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4000"/>
                            </p:stCondLst>
                            <p:childTnLst>
                              <p:par>
                                <p:cTn id="57" presetID="53" presetClass="exit" presetSubtype="0" fill="hold" nodeType="afterEffect">
                                  <p:stCondLst>
                                    <p:cond delay="1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53" presetClass="exit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5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53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3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47000"/>
                            </p:stCondLst>
                            <p:childTnLst>
                              <p:par>
                                <p:cTn id="83" presetID="53" presetClass="exit" presetSubtype="0" fill="hold" nodeType="afterEffect">
                                  <p:stCondLst>
                                    <p:cond delay="1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53" presetClass="exit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53" presetClass="exit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1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6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53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53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61000"/>
                            </p:stCondLst>
                            <p:childTnLst>
                              <p:par>
                                <p:cTn id="109" presetID="53" presetClass="exit" presetSubtype="0" fill="hold" nodeType="afterEffect">
                                  <p:stCondLst>
                                    <p:cond delay="1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53" presetClass="exit" presetSubtype="0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1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7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53" presetClass="entr" presetSubtype="0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53" presetClass="entr" presetSubtype="0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53" presetClass="entr" presetSubtype="0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73500"/>
                            </p:stCondLst>
                            <p:childTnLst>
                              <p:par>
                                <p:cTn id="135" presetID="53" presetClass="exit" presetSubtype="0" fill="hold" nodeType="afterEffect">
                                  <p:stCondLst>
                                    <p:cond delay="1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1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8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53" presetClass="exit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1000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3" dur="1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53" presetClass="exit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10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8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53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53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60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4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Кирилл\Рабочий стол\МАМА\детские презентации\Почемучка\0b44d0e8900f.pn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6000760" y="3143248"/>
            <a:ext cx="2917399" cy="3132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428596" y="1428736"/>
            <a:ext cx="84843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u="sng" dirty="0" smtClean="0">
                <a:solidFill>
                  <a:srgbClr val="7030A0"/>
                </a:solidFill>
              </a:rPr>
              <a:t> </a:t>
            </a:r>
            <a:endParaRPr lang="ru-RU" sz="2800" b="1" dirty="0" smtClean="0">
              <a:solidFill>
                <a:srgbClr val="7030A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71472" y="3143248"/>
            <a:ext cx="507023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u="sng" dirty="0" smtClean="0">
                <a:solidFill>
                  <a:schemeClr val="accent6">
                    <a:lumMod val="50000"/>
                  </a:schemeClr>
                </a:solidFill>
              </a:rPr>
              <a:t>Использованы ресурсы интернета:</a:t>
            </a:r>
          </a:p>
          <a:p>
            <a:pPr>
              <a:buFontTx/>
              <a:buChar char="-"/>
            </a:pPr>
            <a:r>
              <a:rPr lang="en-US" sz="2400" b="1" dirty="0" smtClean="0">
                <a:solidFill>
                  <a:schemeClr val="accent6">
                    <a:lumMod val="50000"/>
                  </a:schemeClr>
                </a:solidFill>
                <a:hlinkClick r:id="rId3"/>
              </a:rPr>
              <a:t>www.Lenagold.ru</a:t>
            </a:r>
            <a:endParaRPr lang="en-US" sz="24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>
              <a:buFontTx/>
              <a:buChar char="-"/>
            </a:pPr>
            <a:r>
              <a:rPr lang="en-US" sz="2400" b="1" dirty="0" smtClean="0">
                <a:solidFill>
                  <a:schemeClr val="accent6">
                    <a:lumMod val="50000"/>
                  </a:schemeClr>
                </a:solidFill>
                <a:hlinkClick r:id="rId4"/>
              </a:rPr>
              <a:t>www.animashki.ru</a:t>
            </a:r>
            <a:endParaRPr lang="en-US" sz="24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endParaRPr lang="ru-RU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071802" y="0"/>
            <a:ext cx="450059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7200" b="1" dirty="0" smtClean="0">
                <a:solidFill>
                  <a:srgbClr val="C00000"/>
                </a:solidFill>
              </a:rPr>
              <a:t>Конец</a:t>
            </a:r>
            <a:endParaRPr lang="ru-RU" sz="72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865</TotalTime>
  <Words>245</Words>
  <Application>Microsoft Office PowerPoint</Application>
  <PresentationFormat>Экран (4:3)</PresentationFormat>
  <Paragraphs>44</Paragraphs>
  <Slides>22</Slides>
  <Notes>1</Notes>
  <HiddenSlides>0</HiddenSlides>
  <MMClips>31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WIN7XP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WIN7XP</dc:creator>
  <cp:lastModifiedBy>инна</cp:lastModifiedBy>
  <cp:revision>102</cp:revision>
  <dcterms:created xsi:type="dcterms:W3CDTF">2009-08-16T16:27:25Z</dcterms:created>
  <dcterms:modified xsi:type="dcterms:W3CDTF">2017-02-25T15:54:10Z</dcterms:modified>
</cp:coreProperties>
</file>