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8"/>
  </p:notesMasterIdLst>
  <p:sldIdLst>
    <p:sldId id="256" r:id="rId2"/>
    <p:sldId id="294" r:id="rId3"/>
    <p:sldId id="272" r:id="rId4"/>
    <p:sldId id="296" r:id="rId5"/>
    <p:sldId id="295" r:id="rId6"/>
    <p:sldId id="297" r:id="rId7"/>
    <p:sldId id="298" r:id="rId8"/>
    <p:sldId id="300" r:id="rId9"/>
    <p:sldId id="299" r:id="rId10"/>
    <p:sldId id="303" r:id="rId11"/>
    <p:sldId id="301" r:id="rId12"/>
    <p:sldId id="304" r:id="rId13"/>
    <p:sldId id="302" r:id="rId14"/>
    <p:sldId id="306" r:id="rId15"/>
    <p:sldId id="305" r:id="rId16"/>
    <p:sldId id="293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51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C2862B-A508-493C-AD6E-EFD37F1DBD26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573BBB-1805-4CC4-A011-1AF644A7B9D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28058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573BBB-1805-4CC4-A011-1AF644A7B9D2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51462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42E81-6BC4-44BB-A71D-91A92AEE16C3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A151C-AA52-4C57-92C9-21ABD7525E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42E81-6BC4-44BB-A71D-91A92AEE16C3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A151C-AA52-4C57-92C9-21ABD7525E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42E81-6BC4-44BB-A71D-91A92AEE16C3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A151C-AA52-4C57-92C9-21ABD7525E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42E81-6BC4-44BB-A71D-91A92AEE16C3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A151C-AA52-4C57-92C9-21ABD7525E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42E81-6BC4-44BB-A71D-91A92AEE16C3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A151C-AA52-4C57-92C9-21ABD7525E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42E81-6BC4-44BB-A71D-91A92AEE16C3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A151C-AA52-4C57-92C9-21ABD7525E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42E81-6BC4-44BB-A71D-91A92AEE16C3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A151C-AA52-4C57-92C9-21ABD7525E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42E81-6BC4-44BB-A71D-91A92AEE16C3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A151C-AA52-4C57-92C9-21ABD7525E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42E81-6BC4-44BB-A71D-91A92AEE16C3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A151C-AA52-4C57-92C9-21ABD7525E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42E81-6BC4-44BB-A71D-91A92AEE16C3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A151C-AA52-4C57-92C9-21ABD7525E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42E81-6BC4-44BB-A71D-91A92AEE16C3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A151C-AA52-4C57-92C9-21ABD7525E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42E81-6BC4-44BB-A71D-91A92AEE16C3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A151C-AA52-4C57-92C9-21ABD7525E8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5.png"/><Relationship Id="rId5" Type="http://schemas.openxmlformats.org/officeDocument/2006/relationships/image" Target="../media/image10.png"/><Relationship Id="rId10" Type="http://schemas.openxmlformats.org/officeDocument/2006/relationships/image" Target="../media/image14.png"/><Relationship Id="rId4" Type="http://schemas.openxmlformats.org/officeDocument/2006/relationships/image" Target="../media/image9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7.png"/><Relationship Id="rId3" Type="http://schemas.microsoft.com/office/2007/relationships/media" Target="../media/media2.mp3"/><Relationship Id="rId7" Type="http://schemas.openxmlformats.org/officeDocument/2006/relationships/image" Target="../media/image16.png"/><Relationship Id="rId12" Type="http://schemas.openxmlformats.org/officeDocument/2006/relationships/image" Target="../media/image19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.jpeg"/><Relationship Id="rId11" Type="http://schemas.openxmlformats.org/officeDocument/2006/relationships/image" Target="../media/image18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8.png"/><Relationship Id="rId4" Type="http://schemas.openxmlformats.org/officeDocument/2006/relationships/audio" Target="../media/media2.mp3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1.png"/><Relationship Id="rId3" Type="http://schemas.microsoft.com/office/2007/relationships/media" Target="../media/media2.mp3"/><Relationship Id="rId7" Type="http://schemas.openxmlformats.org/officeDocument/2006/relationships/image" Target="../media/image16.png"/><Relationship Id="rId12" Type="http://schemas.openxmlformats.org/officeDocument/2006/relationships/image" Target="../media/image7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.jpeg"/><Relationship Id="rId11" Type="http://schemas.openxmlformats.org/officeDocument/2006/relationships/image" Target="../media/image19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8.png"/><Relationship Id="rId4" Type="http://schemas.openxmlformats.org/officeDocument/2006/relationships/audio" Target="../media/media2.mp3"/><Relationship Id="rId9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20.png"/><Relationship Id="rId3" Type="http://schemas.microsoft.com/office/2007/relationships/media" Target="../media/media2.mp3"/><Relationship Id="rId7" Type="http://schemas.openxmlformats.org/officeDocument/2006/relationships/image" Target="../media/image16.png"/><Relationship Id="rId12" Type="http://schemas.openxmlformats.org/officeDocument/2006/relationships/image" Target="../media/image7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.jpeg"/><Relationship Id="rId11" Type="http://schemas.openxmlformats.org/officeDocument/2006/relationships/image" Target="../media/image19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8.png"/><Relationship Id="rId4" Type="http://schemas.openxmlformats.org/officeDocument/2006/relationships/audio" Target="../media/media2.mp3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21.png"/><Relationship Id="rId3" Type="http://schemas.microsoft.com/office/2007/relationships/media" Target="../media/media2.mp3"/><Relationship Id="rId7" Type="http://schemas.openxmlformats.org/officeDocument/2006/relationships/image" Target="../media/image16.png"/><Relationship Id="rId12" Type="http://schemas.openxmlformats.org/officeDocument/2006/relationships/image" Target="../media/image7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.jpeg"/><Relationship Id="rId11" Type="http://schemas.openxmlformats.org/officeDocument/2006/relationships/image" Target="../media/image19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8.png"/><Relationship Id="rId4" Type="http://schemas.openxmlformats.org/officeDocument/2006/relationships/audio" Target="../media/media2.mp3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microsoft.com/office/2007/relationships/media" Target="../media/media2.mp3"/><Relationship Id="rId7" Type="http://schemas.openxmlformats.org/officeDocument/2006/relationships/image" Target="../media/image16.png"/><Relationship Id="rId12" Type="http://schemas.openxmlformats.org/officeDocument/2006/relationships/image" Target="../media/image7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.jpeg"/><Relationship Id="rId11" Type="http://schemas.openxmlformats.org/officeDocument/2006/relationships/image" Target="../media/image19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8.png"/><Relationship Id="rId4" Type="http://schemas.openxmlformats.org/officeDocument/2006/relationships/audio" Target="../media/media2.mp3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22.png"/><Relationship Id="rId3" Type="http://schemas.microsoft.com/office/2007/relationships/media" Target="../media/media2.mp3"/><Relationship Id="rId7" Type="http://schemas.openxmlformats.org/officeDocument/2006/relationships/image" Target="../media/image16.png"/><Relationship Id="rId12" Type="http://schemas.openxmlformats.org/officeDocument/2006/relationships/image" Target="../media/image7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.jpeg"/><Relationship Id="rId11" Type="http://schemas.openxmlformats.org/officeDocument/2006/relationships/image" Target="../media/image19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8.png"/><Relationship Id="rId4" Type="http://schemas.openxmlformats.org/officeDocument/2006/relationships/audio" Target="../media/media2.mp3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23.png"/><Relationship Id="rId3" Type="http://schemas.microsoft.com/office/2007/relationships/media" Target="../media/media2.mp3"/><Relationship Id="rId7" Type="http://schemas.openxmlformats.org/officeDocument/2006/relationships/image" Target="../media/image16.png"/><Relationship Id="rId12" Type="http://schemas.openxmlformats.org/officeDocument/2006/relationships/image" Target="../media/image7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.jpeg"/><Relationship Id="rId11" Type="http://schemas.openxmlformats.org/officeDocument/2006/relationships/image" Target="../media/image19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8.png"/><Relationship Id="rId4" Type="http://schemas.openxmlformats.org/officeDocument/2006/relationships/audio" Target="../media/media2.mp3"/><Relationship Id="rId9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24.png"/><Relationship Id="rId3" Type="http://schemas.microsoft.com/office/2007/relationships/media" Target="../media/media2.mp3"/><Relationship Id="rId7" Type="http://schemas.openxmlformats.org/officeDocument/2006/relationships/image" Target="../media/image16.png"/><Relationship Id="rId12" Type="http://schemas.openxmlformats.org/officeDocument/2006/relationships/image" Target="../media/image7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.jpeg"/><Relationship Id="rId11" Type="http://schemas.openxmlformats.org/officeDocument/2006/relationships/image" Target="../media/image19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8.png"/><Relationship Id="rId4" Type="http://schemas.openxmlformats.org/officeDocument/2006/relationships/audio" Target="../media/media2.mp3"/><Relationship Id="rId9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25.png"/><Relationship Id="rId3" Type="http://schemas.microsoft.com/office/2007/relationships/media" Target="../media/media2.mp3"/><Relationship Id="rId7" Type="http://schemas.openxmlformats.org/officeDocument/2006/relationships/image" Target="../media/image16.png"/><Relationship Id="rId12" Type="http://schemas.openxmlformats.org/officeDocument/2006/relationships/image" Target="../media/image7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.jpeg"/><Relationship Id="rId11" Type="http://schemas.openxmlformats.org/officeDocument/2006/relationships/image" Target="../media/image19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8.png"/><Relationship Id="rId4" Type="http://schemas.openxmlformats.org/officeDocument/2006/relationships/audio" Target="../media/media2.mp3"/><Relationship Id="rId9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26.gif"/><Relationship Id="rId3" Type="http://schemas.microsoft.com/office/2007/relationships/media" Target="../media/media2.mp3"/><Relationship Id="rId7" Type="http://schemas.openxmlformats.org/officeDocument/2006/relationships/image" Target="../media/image16.png"/><Relationship Id="rId12" Type="http://schemas.openxmlformats.org/officeDocument/2006/relationships/image" Target="../media/image7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.jpeg"/><Relationship Id="rId11" Type="http://schemas.openxmlformats.org/officeDocument/2006/relationships/image" Target="../media/image19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8.png"/><Relationship Id="rId4" Type="http://schemas.openxmlformats.org/officeDocument/2006/relationships/audio" Target="../media/media2.mp3"/><Relationship Id="rId9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27.png"/><Relationship Id="rId3" Type="http://schemas.microsoft.com/office/2007/relationships/media" Target="../media/media2.mp3"/><Relationship Id="rId7" Type="http://schemas.openxmlformats.org/officeDocument/2006/relationships/image" Target="../media/image16.png"/><Relationship Id="rId12" Type="http://schemas.openxmlformats.org/officeDocument/2006/relationships/image" Target="../media/image7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.jpeg"/><Relationship Id="rId11" Type="http://schemas.openxmlformats.org/officeDocument/2006/relationships/image" Target="../media/image19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8.png"/><Relationship Id="rId4" Type="http://schemas.openxmlformats.org/officeDocument/2006/relationships/audio" Target="../media/media2.mp3"/><Relationship Id="rId9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28.png"/><Relationship Id="rId3" Type="http://schemas.microsoft.com/office/2007/relationships/media" Target="../media/media2.mp3"/><Relationship Id="rId7" Type="http://schemas.openxmlformats.org/officeDocument/2006/relationships/image" Target="../media/image16.png"/><Relationship Id="rId12" Type="http://schemas.openxmlformats.org/officeDocument/2006/relationships/image" Target="../media/image7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.jpeg"/><Relationship Id="rId11" Type="http://schemas.openxmlformats.org/officeDocument/2006/relationships/image" Target="../media/image19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8.png"/><Relationship Id="rId4" Type="http://schemas.openxmlformats.org/officeDocument/2006/relationships/audio" Target="../media/media2.mp3"/><Relationship Id="rId9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29.png"/><Relationship Id="rId3" Type="http://schemas.microsoft.com/office/2007/relationships/media" Target="../media/media2.mp3"/><Relationship Id="rId7" Type="http://schemas.openxmlformats.org/officeDocument/2006/relationships/image" Target="../media/image16.png"/><Relationship Id="rId12" Type="http://schemas.openxmlformats.org/officeDocument/2006/relationships/image" Target="../media/image7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.jpeg"/><Relationship Id="rId11" Type="http://schemas.openxmlformats.org/officeDocument/2006/relationships/image" Target="../media/image19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8.png"/><Relationship Id="rId4" Type="http://schemas.openxmlformats.org/officeDocument/2006/relationships/audio" Target="../media/media2.mp3"/><Relationship Id="rId9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microsoft.com/office/2007/relationships/media" Target="../media/media2.mp3"/><Relationship Id="rId7" Type="http://schemas.openxmlformats.org/officeDocument/2006/relationships/image" Target="../media/image30.png"/><Relationship Id="rId12" Type="http://schemas.openxmlformats.org/officeDocument/2006/relationships/image" Target="../media/image20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.jpeg"/><Relationship Id="rId11" Type="http://schemas.openxmlformats.org/officeDocument/2006/relationships/image" Target="../media/image26.gif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7.png"/><Relationship Id="rId10" Type="http://schemas.openxmlformats.org/officeDocument/2006/relationships/image" Target="../media/image31.png"/><Relationship Id="rId4" Type="http://schemas.openxmlformats.org/officeDocument/2006/relationships/audio" Target="../media/media2.mp3"/><Relationship Id="rId9" Type="http://schemas.openxmlformats.org/officeDocument/2006/relationships/image" Target="../media/image19.png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AppData\Local\Temp\Rar$DIa0.753\5-1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057" y="1811062"/>
            <a:ext cx="5829300" cy="589364"/>
          </a:xfrm>
        </p:spPr>
        <p:txBody>
          <a:bodyPr>
            <a:noAutofit/>
          </a:bodyPr>
          <a:lstStyle/>
          <a:p>
            <a:r>
              <a:rPr lang="ru-RU" sz="4400" kern="10" dirty="0" smtClean="0">
                <a:ln w="12700">
                  <a:solidFill>
                    <a:srgbClr val="00206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Arial Black"/>
              </a:rPr>
              <a:t>"Собери урожай"</a:t>
            </a:r>
            <a:r>
              <a:rPr lang="ru-RU" sz="44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Arial Black"/>
              </a:rPr>
              <a:t/>
            </a:r>
            <a:br>
              <a:rPr lang="ru-RU" sz="44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Arial Black"/>
              </a:rPr>
            </a:br>
            <a:endParaRPr lang="ru-RU" sz="4400" dirty="0"/>
          </a:p>
        </p:txBody>
      </p:sp>
      <p:pic>
        <p:nvPicPr>
          <p:cNvPr id="1030" name="Picture 6" descr="http://dlyamam-i-detok.ru/wp-content/uploads/2013/09/konspekt-zanyatiya-po-lepke-2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74134" y="1231854"/>
            <a:ext cx="2857488" cy="2259202"/>
          </a:xfrm>
          <a:prstGeom prst="rect">
            <a:avLst/>
          </a:prstGeom>
          <a:noFill/>
        </p:spPr>
      </p:pic>
      <p:pic>
        <p:nvPicPr>
          <p:cNvPr id="2066" name="Picture 18" descr="http://img-fotki.yandex.ru/get/6729/112424586.7b0/0_be465_c5cd6850_XXXL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2416" y="3741143"/>
            <a:ext cx="3834418" cy="2620187"/>
          </a:xfrm>
          <a:prstGeom prst="rect">
            <a:avLst/>
          </a:prstGeom>
          <a:noFill/>
        </p:spPr>
      </p:pic>
      <p:pic>
        <p:nvPicPr>
          <p:cNvPr id="15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83312" y="2958906"/>
            <a:ext cx="1397182" cy="1505382"/>
          </a:xfrm>
          <a:prstGeom prst="rect">
            <a:avLst/>
          </a:prstGeom>
          <a:noFill/>
        </p:spPr>
      </p:pic>
      <p:pic>
        <p:nvPicPr>
          <p:cNvPr id="17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45372" y="3527557"/>
            <a:ext cx="1441184" cy="1552791"/>
          </a:xfrm>
          <a:prstGeom prst="rect">
            <a:avLst/>
          </a:prstGeom>
          <a:noFill/>
        </p:spPr>
      </p:pic>
      <p:pic>
        <p:nvPicPr>
          <p:cNvPr id="16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77142" y="2266799"/>
            <a:ext cx="1440666" cy="1552233"/>
          </a:xfrm>
          <a:prstGeom prst="rect">
            <a:avLst/>
          </a:prstGeom>
          <a:noFill/>
        </p:spPr>
      </p:pic>
      <p:sp>
        <p:nvSpPr>
          <p:cNvPr id="13" name="Заголовок 1"/>
          <p:cNvSpPr txBox="1">
            <a:spLocks/>
          </p:cNvSpPr>
          <p:nvPr/>
        </p:nvSpPr>
        <p:spPr>
          <a:xfrm>
            <a:off x="760790" y="129335"/>
            <a:ext cx="7772400" cy="11025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solidFill>
                  <a:srgbClr val="0000FF"/>
                </a:solidFill>
              </a:rPr>
              <a:t>Тренажёр по обучению грамоте</a:t>
            </a:r>
            <a:br>
              <a:rPr lang="ru-RU" b="1" dirty="0" smtClean="0">
                <a:solidFill>
                  <a:srgbClr val="0000FF"/>
                </a:solidFill>
              </a:rPr>
            </a:br>
            <a:r>
              <a:rPr lang="ru-RU" b="1" dirty="0" smtClean="0">
                <a:solidFill>
                  <a:srgbClr val="0000FF"/>
                </a:solidFill>
              </a:rPr>
              <a:t>«Деление слов на слоги»</a:t>
            </a:r>
            <a:endParaRPr lang="ru-RU" b="1" dirty="0">
              <a:solidFill>
                <a:srgbClr val="0000FF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126834" y="5022768"/>
            <a:ext cx="489525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smtClean="0">
                <a:solidFill>
                  <a:srgbClr val="0000FF"/>
                </a:solidFill>
              </a:rPr>
              <a:t>Автор</a:t>
            </a:r>
            <a:r>
              <a:rPr lang="ru-RU" sz="2000" b="1" smtClean="0">
                <a:solidFill>
                  <a:srgbClr val="0000FF"/>
                </a:solidFill>
              </a:rPr>
              <a:t>:</a:t>
            </a:r>
            <a:endParaRPr lang="ru-RU" sz="2000" b="1" dirty="0">
              <a:solidFill>
                <a:srgbClr val="0000FF"/>
              </a:solidFill>
            </a:endParaRPr>
          </a:p>
          <a:p>
            <a:r>
              <a:rPr lang="ru-RU" sz="2000" b="1" dirty="0">
                <a:solidFill>
                  <a:srgbClr val="0000FF"/>
                </a:solidFill>
              </a:rPr>
              <a:t>Червякова </a:t>
            </a:r>
            <a:r>
              <a:rPr lang="ru-RU" sz="2000" b="1" dirty="0" smtClean="0">
                <a:solidFill>
                  <a:srgbClr val="0000FF"/>
                </a:solidFill>
              </a:rPr>
              <a:t>Татьяна Васильевна,  </a:t>
            </a:r>
          </a:p>
          <a:p>
            <a:r>
              <a:rPr lang="ru-RU" sz="2000" b="1" dirty="0" smtClean="0">
                <a:solidFill>
                  <a:srgbClr val="0000FF"/>
                </a:solidFill>
              </a:rPr>
              <a:t>учитель </a:t>
            </a:r>
            <a:r>
              <a:rPr lang="ru-RU" sz="2000" b="1" dirty="0">
                <a:solidFill>
                  <a:srgbClr val="0000FF"/>
                </a:solidFill>
              </a:rPr>
              <a:t>– </a:t>
            </a:r>
            <a:r>
              <a:rPr lang="ru-RU" sz="2000" b="1" dirty="0" smtClean="0">
                <a:solidFill>
                  <a:srgbClr val="0000FF"/>
                </a:solidFill>
              </a:rPr>
              <a:t>логопед МДОУ детского сада «Родничок» </a:t>
            </a:r>
            <a:r>
              <a:rPr lang="ru-RU" sz="2000" b="1" dirty="0" err="1" smtClean="0">
                <a:solidFill>
                  <a:srgbClr val="0000FF"/>
                </a:solidFill>
              </a:rPr>
              <a:t>пгт</a:t>
            </a:r>
            <a:r>
              <a:rPr lang="ru-RU" sz="2000" b="1" dirty="0" smtClean="0">
                <a:solidFill>
                  <a:srgbClr val="0000FF"/>
                </a:solidFill>
              </a:rPr>
              <a:t> Свеча </a:t>
            </a:r>
            <a:endParaRPr lang="ru-RU" sz="2000" b="1" dirty="0">
              <a:solidFill>
                <a:srgbClr val="0000FF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799475" y="3221056"/>
            <a:ext cx="396000" cy="54000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4472238" y="3850197"/>
            <a:ext cx="401393" cy="54000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6265267" y="4464739"/>
            <a:ext cx="401393" cy="54000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3</a:t>
            </a:r>
          </a:p>
        </p:txBody>
      </p:sp>
      <p:pic>
        <p:nvPicPr>
          <p:cNvPr id="14" name="Picture 2" descr="http://ekladata.com/SiBhWf5vOZ5zdbXB5IEFPMydaaE@200x200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4090" y="197236"/>
            <a:ext cx="1128684" cy="112868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User\AppData\Local\Temp\Rar$DIa0.753\5-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57200" y="274639"/>
            <a:ext cx="8229600" cy="2879892"/>
          </a:xfrm>
        </p:spPr>
        <p:txBody>
          <a:bodyPr>
            <a:noAutofit/>
          </a:bodyPr>
          <a:lstStyle/>
          <a:p>
            <a:pPr marL="625475" indent="0" algn="ctr">
              <a:buNone/>
            </a:pPr>
            <a:r>
              <a:rPr lang="ru-RU" sz="3200" b="1" dirty="0" smtClean="0">
                <a:solidFill>
                  <a:srgbClr val="FF0000"/>
                </a:solidFill>
              </a:rPr>
              <a:t>Правила игры</a:t>
            </a:r>
          </a:p>
          <a:p>
            <a:pPr marL="625475" indent="0" algn="ctr">
              <a:buNone/>
            </a:pPr>
            <a:r>
              <a:rPr lang="ru-RU" sz="2800" b="1" dirty="0" smtClean="0">
                <a:solidFill>
                  <a:srgbClr val="0000FF"/>
                </a:solidFill>
              </a:rPr>
              <a:t>Помоги </a:t>
            </a:r>
            <a:r>
              <a:rPr lang="ru-RU" sz="2800" b="1" dirty="0">
                <a:solidFill>
                  <a:srgbClr val="0000FF"/>
                </a:solidFill>
              </a:rPr>
              <a:t>бабушке и дедушке </a:t>
            </a:r>
            <a:r>
              <a:rPr lang="ru-RU" sz="2800" b="1" dirty="0" smtClean="0">
                <a:solidFill>
                  <a:srgbClr val="0000FF"/>
                </a:solidFill>
              </a:rPr>
              <a:t>собрать урожай. Распредели овощи по корзинам. Назови слово, определи сколько слогов в этом слове и выбери нужную корзину.</a:t>
            </a:r>
            <a:endParaRPr lang="ru-RU" sz="2800" b="1" dirty="0">
              <a:solidFill>
                <a:srgbClr val="0000FF"/>
              </a:solidFill>
            </a:endParaRPr>
          </a:p>
        </p:txBody>
      </p:sp>
      <p:pic>
        <p:nvPicPr>
          <p:cNvPr id="7" name="Picture 6" descr="http://dlyamam-i-detok.ru/wp-content/uploads/2013/09/konspekt-zanyatiya-po-lepke-2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55279" y="2547027"/>
            <a:ext cx="2493027" cy="1971050"/>
          </a:xfrm>
          <a:prstGeom prst="rect">
            <a:avLst/>
          </a:prstGeom>
          <a:noFill/>
        </p:spPr>
      </p:pic>
      <p:pic>
        <p:nvPicPr>
          <p:cNvPr id="8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4539" y="3155999"/>
            <a:ext cx="1470150" cy="1584000"/>
          </a:xfrm>
          <a:prstGeom prst="rect">
            <a:avLst/>
          </a:prstGeom>
          <a:noFill/>
        </p:spPr>
      </p:pic>
      <p:pic>
        <p:nvPicPr>
          <p:cNvPr id="9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8978" y="4020090"/>
            <a:ext cx="1470147" cy="1584000"/>
          </a:xfrm>
          <a:prstGeom prst="rect">
            <a:avLst/>
          </a:prstGeom>
          <a:noFill/>
        </p:spPr>
      </p:pic>
      <p:pic>
        <p:nvPicPr>
          <p:cNvPr id="10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86273" y="3131821"/>
            <a:ext cx="1470150" cy="1584000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1423614" y="4123892"/>
            <a:ext cx="432000" cy="561692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740606" y="5007551"/>
            <a:ext cx="432000" cy="561692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405348" y="4097580"/>
            <a:ext cx="432000" cy="561692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3</a:t>
            </a:r>
          </a:p>
        </p:txBody>
      </p:sp>
      <p:pic>
        <p:nvPicPr>
          <p:cNvPr id="17" name="Picture 10" descr="Картинки по запросу картинка помидор на прозрачном фоне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0883" y="4968412"/>
            <a:ext cx="1186187" cy="1158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img-fotki.yandex.ru/get/9165/16969765.189/0_7cf4c_6db8f42d_M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04062" y="4789788"/>
            <a:ext cx="952728" cy="1125263"/>
          </a:xfrm>
          <a:prstGeom prst="rect">
            <a:avLst/>
          </a:prstGeom>
          <a:noFill/>
        </p:spPr>
      </p:pic>
      <p:pic>
        <p:nvPicPr>
          <p:cNvPr id="19" name="Рисунок 18" descr="http://antalpiti.ru/files/99604/vegetables-1.png"/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328" y="5031091"/>
            <a:ext cx="1215632" cy="1298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 descr="http://ekladata.com/SiBhWf5vOZ5zdbXB5IEFPMydaaE@200x200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4090" y="197236"/>
            <a:ext cx="1128684" cy="1128684"/>
          </a:xfrm>
          <a:prstGeom prst="rect">
            <a:avLst/>
          </a:prstGeom>
          <a:noFill/>
        </p:spPr>
      </p:pic>
      <p:pic>
        <p:nvPicPr>
          <p:cNvPr id="16" name="Picture 7" descr="Похожее изображение"/>
          <p:cNvPicPr>
            <a:picLocks noChangeAspect="1" noChangeArrowheads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204337" y="5035577"/>
            <a:ext cx="1390707" cy="1326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5" descr="Картинки по запросу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26475" y="5497440"/>
            <a:ext cx="1841224" cy="939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Управляющая кнопка: далее 21">
            <a:hlinkClick r:id="" action="ppaction://hlinkshowjump?jump=nextslide" highlightClick="1"/>
          </p:cNvPr>
          <p:cNvSpPr/>
          <p:nvPr/>
        </p:nvSpPr>
        <p:spPr>
          <a:xfrm>
            <a:off x="8109244" y="6453336"/>
            <a:ext cx="971600" cy="363107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90848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C:\Users\User\AppData\Local\Temp\Rar$DIa0.753\5-1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2159" y="2851838"/>
            <a:ext cx="1837692" cy="1980000"/>
          </a:xfrm>
          <a:prstGeom prst="rect">
            <a:avLst/>
          </a:prstGeom>
          <a:noFill/>
        </p:spPr>
      </p:pic>
      <p:pic>
        <p:nvPicPr>
          <p:cNvPr id="8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74803" y="4086476"/>
            <a:ext cx="1837683" cy="1980000"/>
          </a:xfrm>
          <a:prstGeom prst="rect">
            <a:avLst/>
          </a:prstGeom>
          <a:noFill/>
        </p:spPr>
      </p:pic>
      <p:pic>
        <p:nvPicPr>
          <p:cNvPr id="9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93307" y="2851838"/>
            <a:ext cx="1837683" cy="1980000"/>
          </a:xfrm>
          <a:prstGeom prst="rect">
            <a:avLst/>
          </a:prstGeom>
          <a:noFill/>
        </p:spPr>
      </p:pic>
      <p:pic>
        <p:nvPicPr>
          <p:cNvPr id="16" name="Picture 6" descr="http://dlyamam-i-detok.ru/wp-content/uploads/2013/09/konspekt-zanyatiya-po-lepke-2.pn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25300" y="1057491"/>
            <a:ext cx="3293399" cy="2603845"/>
          </a:xfrm>
          <a:prstGeom prst="rect">
            <a:avLst/>
          </a:prstGeom>
          <a:noFill/>
        </p:spPr>
      </p:pic>
      <p:pic>
        <p:nvPicPr>
          <p:cNvPr id="20" name="Picture 2" descr="http://img-fotki.yandex.ru/get/9165/16969765.189/0_7cf4c_6db8f42d_M.png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9664" y="4906208"/>
            <a:ext cx="1220752" cy="1441824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4337999" y="5303120"/>
            <a:ext cx="468000" cy="648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378148" y="4113044"/>
            <a:ext cx="468000" cy="648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3</a:t>
            </a:r>
          </a:p>
        </p:txBody>
      </p:sp>
      <p:pic>
        <p:nvPicPr>
          <p:cNvPr id="5" name="Zvuk-baraban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91232" y="6290475"/>
            <a:ext cx="457200" cy="457200"/>
          </a:xfrm>
          <a:prstGeom prst="rect">
            <a:avLst/>
          </a:prstGeom>
        </p:spPr>
      </p:pic>
      <p:pic>
        <p:nvPicPr>
          <p:cNvPr id="7" name="Zvuk-baraban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51584" y="6290475"/>
            <a:ext cx="457200" cy="457200"/>
          </a:xfrm>
          <a:prstGeom prst="rect">
            <a:avLst/>
          </a:prstGeom>
        </p:spPr>
      </p:pic>
      <p:pic>
        <p:nvPicPr>
          <p:cNvPr id="10" name="колокольчик- Молодец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496863" y="6255636"/>
            <a:ext cx="457200" cy="457200"/>
          </a:xfrm>
          <a:prstGeom prst="rect">
            <a:avLst/>
          </a:prstGeom>
        </p:spPr>
      </p:pic>
      <p:pic>
        <p:nvPicPr>
          <p:cNvPr id="18" name="Picture 2" descr="http://ekladata.com/SiBhWf5vOZ5zdbXB5IEFPMydaaE@200x200.png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4090" y="197236"/>
            <a:ext cx="1128684" cy="1128684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1347005" y="4113044"/>
            <a:ext cx="468000" cy="648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418558" y="139069"/>
            <a:ext cx="423705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Выбери корзину</a:t>
            </a:r>
            <a:endParaRPr lang="ru-RU" sz="4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/>
            </a:endParaRPr>
          </a:p>
        </p:txBody>
      </p:sp>
      <p:sp>
        <p:nvSpPr>
          <p:cNvPr id="21" name="Управляющая кнопка: далее 20">
            <a:hlinkClick r:id="" action="ppaction://hlinkshowjump?jump=nextslide" highlightClick="1"/>
          </p:cNvPr>
          <p:cNvSpPr/>
          <p:nvPr/>
        </p:nvSpPr>
        <p:spPr>
          <a:xfrm>
            <a:off x="8109244" y="6453336"/>
            <a:ext cx="971600" cy="363107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86644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734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734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1.85185E-6 L 0.31962 -0.15833 " pathEditMode="relative" rAng="0" ptsTypes="AA">
                                      <p:cBhvr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72" y="-7917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336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13" grpId="0" animBg="1"/>
      <p:bldP spid="14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C:\Users\User\AppData\Local\Temp\Rar$DIa0.753\5-1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2159" y="2851838"/>
            <a:ext cx="1837692" cy="1980000"/>
          </a:xfrm>
          <a:prstGeom prst="rect">
            <a:avLst/>
          </a:prstGeom>
          <a:noFill/>
        </p:spPr>
      </p:pic>
      <p:pic>
        <p:nvPicPr>
          <p:cNvPr id="8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74803" y="4086476"/>
            <a:ext cx="1837683" cy="1980000"/>
          </a:xfrm>
          <a:prstGeom prst="rect">
            <a:avLst/>
          </a:prstGeom>
          <a:noFill/>
        </p:spPr>
      </p:pic>
      <p:pic>
        <p:nvPicPr>
          <p:cNvPr id="9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93307" y="2851838"/>
            <a:ext cx="1837683" cy="1980000"/>
          </a:xfrm>
          <a:prstGeom prst="rect">
            <a:avLst/>
          </a:prstGeom>
          <a:noFill/>
        </p:spPr>
      </p:pic>
      <p:pic>
        <p:nvPicPr>
          <p:cNvPr id="16" name="Picture 6" descr="http://dlyamam-i-detok.ru/wp-content/uploads/2013/09/konspekt-zanyatiya-po-lepke-2.pn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25300" y="1057491"/>
            <a:ext cx="3293399" cy="260384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4359644" y="5301208"/>
            <a:ext cx="468000" cy="648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378148" y="4091429"/>
            <a:ext cx="468000" cy="648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3</a:t>
            </a:r>
          </a:p>
        </p:txBody>
      </p:sp>
      <p:pic>
        <p:nvPicPr>
          <p:cNvPr id="5" name="Zvuk-baraban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91232" y="6290475"/>
            <a:ext cx="457200" cy="457200"/>
          </a:xfrm>
          <a:prstGeom prst="rect">
            <a:avLst/>
          </a:prstGeom>
        </p:spPr>
      </p:pic>
      <p:pic>
        <p:nvPicPr>
          <p:cNvPr id="7" name="Zvuk-baraban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51584" y="6290475"/>
            <a:ext cx="457200" cy="457200"/>
          </a:xfrm>
          <a:prstGeom prst="rect">
            <a:avLst/>
          </a:prstGeom>
        </p:spPr>
      </p:pic>
      <p:pic>
        <p:nvPicPr>
          <p:cNvPr id="10" name="колокольчик- Молодец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496863" y="6255636"/>
            <a:ext cx="457200" cy="457200"/>
          </a:xfrm>
          <a:prstGeom prst="rect">
            <a:avLst/>
          </a:prstGeom>
        </p:spPr>
      </p:pic>
      <p:pic>
        <p:nvPicPr>
          <p:cNvPr id="18" name="Picture 2" descr="http://ekladata.com/SiBhWf5vOZ5zdbXB5IEFPMydaaE@200x200.png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4090" y="197236"/>
            <a:ext cx="1128684" cy="1128684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1347005" y="4091429"/>
            <a:ext cx="468000" cy="648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418558" y="139069"/>
            <a:ext cx="423705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Выбери корзину</a:t>
            </a:r>
            <a:endParaRPr lang="ru-RU" sz="4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/>
            </a:endParaRPr>
          </a:p>
        </p:txBody>
      </p:sp>
      <p:pic>
        <p:nvPicPr>
          <p:cNvPr id="20" name="Picture 10" descr="Картинки по запросу картинка помидор на прозрачном фоне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9806" y="4729353"/>
            <a:ext cx="1440415" cy="1406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Управляющая кнопка: далее 20">
            <a:hlinkClick r:id="" action="ppaction://hlinkshowjump?jump=nextslide" highlightClick="1"/>
          </p:cNvPr>
          <p:cNvSpPr/>
          <p:nvPr/>
        </p:nvSpPr>
        <p:spPr>
          <a:xfrm>
            <a:off x="8109244" y="6453336"/>
            <a:ext cx="971600" cy="363107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60030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734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36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7037E-7 L 0.58142 -0.31157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063" y="-15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734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13" grpId="0" animBg="1"/>
      <p:bldP spid="14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C:\Users\User\AppData\Local\Temp\Rar$DIa0.753\5-1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2159" y="2851838"/>
            <a:ext cx="1837692" cy="1980000"/>
          </a:xfrm>
          <a:prstGeom prst="rect">
            <a:avLst/>
          </a:prstGeom>
          <a:noFill/>
        </p:spPr>
      </p:pic>
      <p:pic>
        <p:nvPicPr>
          <p:cNvPr id="8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74803" y="4086476"/>
            <a:ext cx="1837683" cy="1980000"/>
          </a:xfrm>
          <a:prstGeom prst="rect">
            <a:avLst/>
          </a:prstGeom>
          <a:noFill/>
        </p:spPr>
      </p:pic>
      <p:pic>
        <p:nvPicPr>
          <p:cNvPr id="9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93307" y="2851838"/>
            <a:ext cx="1837683" cy="1980000"/>
          </a:xfrm>
          <a:prstGeom prst="rect">
            <a:avLst/>
          </a:prstGeom>
          <a:noFill/>
        </p:spPr>
      </p:pic>
      <p:pic>
        <p:nvPicPr>
          <p:cNvPr id="16" name="Picture 6" descr="http://dlyamam-i-detok.ru/wp-content/uploads/2013/09/konspekt-zanyatiya-po-lepke-2.pn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25300" y="1057491"/>
            <a:ext cx="3293399" cy="260384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4337999" y="5339597"/>
            <a:ext cx="468000" cy="648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378148" y="4103292"/>
            <a:ext cx="468000" cy="648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3</a:t>
            </a:r>
          </a:p>
        </p:txBody>
      </p:sp>
      <p:pic>
        <p:nvPicPr>
          <p:cNvPr id="5" name="Zvuk-baraban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91232" y="6290475"/>
            <a:ext cx="457200" cy="457200"/>
          </a:xfrm>
          <a:prstGeom prst="rect">
            <a:avLst/>
          </a:prstGeom>
        </p:spPr>
      </p:pic>
      <p:pic>
        <p:nvPicPr>
          <p:cNvPr id="7" name="Zvuk-baraban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51584" y="6290475"/>
            <a:ext cx="457200" cy="457200"/>
          </a:xfrm>
          <a:prstGeom prst="rect">
            <a:avLst/>
          </a:prstGeom>
        </p:spPr>
      </p:pic>
      <p:pic>
        <p:nvPicPr>
          <p:cNvPr id="10" name="колокольчик- Молодец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496863" y="6255636"/>
            <a:ext cx="457200" cy="457200"/>
          </a:xfrm>
          <a:prstGeom prst="rect">
            <a:avLst/>
          </a:prstGeom>
        </p:spPr>
      </p:pic>
      <p:pic>
        <p:nvPicPr>
          <p:cNvPr id="18" name="Picture 2" descr="http://ekladata.com/SiBhWf5vOZ5zdbXB5IEFPMydaaE@200x200.png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4090" y="197236"/>
            <a:ext cx="1128684" cy="1128684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1347005" y="4103292"/>
            <a:ext cx="468000" cy="648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418558" y="139069"/>
            <a:ext cx="423705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Выбери корзину</a:t>
            </a:r>
            <a:endParaRPr lang="ru-RU" sz="4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/>
            </a:endParaRPr>
          </a:p>
        </p:txBody>
      </p:sp>
      <p:pic>
        <p:nvPicPr>
          <p:cNvPr id="19" name="Picture 7" descr="Похожее изображение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89" t="14481" r="15259" b="5547"/>
          <a:stretch/>
        </p:blipFill>
        <p:spPr bwMode="auto">
          <a:xfrm>
            <a:off x="1114460" y="4800181"/>
            <a:ext cx="1810840" cy="1726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Управляющая кнопка: далее 20">
            <a:hlinkClick r:id="" action="ppaction://hlinkshowjump?jump=nextslide" highlightClick="1"/>
          </p:cNvPr>
          <p:cNvSpPr/>
          <p:nvPr/>
        </p:nvSpPr>
        <p:spPr>
          <a:xfrm>
            <a:off x="8109244" y="6453336"/>
            <a:ext cx="971600" cy="363107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59404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734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734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336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07407E-6 L 0.29497 -0.18936 " pathEditMode="relative" rAng="0" ptsTypes="AA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40" y="-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13" grpId="0" animBg="1"/>
      <p:bldP spid="14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C:\Users\User\AppData\Local\Temp\Rar$DIa0.753\5-1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2159" y="2851838"/>
            <a:ext cx="1837692" cy="1980000"/>
          </a:xfrm>
          <a:prstGeom prst="rect">
            <a:avLst/>
          </a:prstGeom>
          <a:noFill/>
        </p:spPr>
      </p:pic>
      <p:pic>
        <p:nvPicPr>
          <p:cNvPr id="8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74803" y="4086476"/>
            <a:ext cx="1837683" cy="1980000"/>
          </a:xfrm>
          <a:prstGeom prst="rect">
            <a:avLst/>
          </a:prstGeom>
          <a:noFill/>
        </p:spPr>
      </p:pic>
      <p:pic>
        <p:nvPicPr>
          <p:cNvPr id="9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93307" y="2851838"/>
            <a:ext cx="1837683" cy="1980000"/>
          </a:xfrm>
          <a:prstGeom prst="rect">
            <a:avLst/>
          </a:prstGeom>
          <a:noFill/>
        </p:spPr>
      </p:pic>
      <p:pic>
        <p:nvPicPr>
          <p:cNvPr id="16" name="Picture 6" descr="http://dlyamam-i-detok.ru/wp-content/uploads/2013/09/konspekt-zanyatiya-po-lepke-2.pn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25300" y="1057491"/>
            <a:ext cx="3293399" cy="260384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4359644" y="5301208"/>
            <a:ext cx="468000" cy="648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378148" y="4067342"/>
            <a:ext cx="468000" cy="648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3</a:t>
            </a:r>
          </a:p>
        </p:txBody>
      </p:sp>
      <p:pic>
        <p:nvPicPr>
          <p:cNvPr id="5" name="Zvuk-baraban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91232" y="6290475"/>
            <a:ext cx="457200" cy="457200"/>
          </a:xfrm>
          <a:prstGeom prst="rect">
            <a:avLst/>
          </a:prstGeom>
        </p:spPr>
      </p:pic>
      <p:pic>
        <p:nvPicPr>
          <p:cNvPr id="7" name="Zvuk-baraban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51584" y="6290475"/>
            <a:ext cx="457200" cy="457200"/>
          </a:xfrm>
          <a:prstGeom prst="rect">
            <a:avLst/>
          </a:prstGeom>
        </p:spPr>
      </p:pic>
      <p:pic>
        <p:nvPicPr>
          <p:cNvPr id="10" name="колокольчик- Молодец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496863" y="6255636"/>
            <a:ext cx="457200" cy="457200"/>
          </a:xfrm>
          <a:prstGeom prst="rect">
            <a:avLst/>
          </a:prstGeom>
        </p:spPr>
      </p:pic>
      <p:pic>
        <p:nvPicPr>
          <p:cNvPr id="18" name="Picture 2" descr="http://ekladata.com/SiBhWf5vOZ5zdbXB5IEFPMydaaE@200x200.png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4090" y="197236"/>
            <a:ext cx="1128684" cy="1128684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1347005" y="4066986"/>
            <a:ext cx="468000" cy="648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418558" y="139069"/>
            <a:ext cx="423705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Выбери корзину</a:t>
            </a:r>
            <a:endParaRPr lang="ru-RU" sz="4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/>
            </a:endParaRPr>
          </a:p>
        </p:txBody>
      </p:sp>
      <p:pic>
        <p:nvPicPr>
          <p:cNvPr id="19" name="Рисунок 18" descr="http://antalpiti.ru/files/99604/vegetables-1.png"/>
          <p:cNvPicPr/>
          <p:nvPr/>
        </p:nvPicPr>
        <p:blipFill>
          <a:blip r:embed="rId13"/>
          <a:srcRect l="38333" t="60833" r="37708" b="9792"/>
          <a:stretch>
            <a:fillRect/>
          </a:stretch>
        </p:blipFill>
        <p:spPr bwMode="auto">
          <a:xfrm>
            <a:off x="1858795" y="4566370"/>
            <a:ext cx="1434616" cy="1626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Управляющая кнопка: далее 19">
            <a:hlinkClick r:id="" action="ppaction://hlinkshowjump?jump=nextslide" highlightClick="1"/>
          </p:cNvPr>
          <p:cNvSpPr/>
          <p:nvPr/>
        </p:nvSpPr>
        <p:spPr>
          <a:xfrm>
            <a:off x="8109244" y="6453336"/>
            <a:ext cx="971600" cy="363107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4304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36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7.40741E-7 L -0.11805 -0.30532 " pathEditMode="relative" rAng="0" ptsTypes="AA">
                                      <p:cBhvr>
                                        <p:cTn id="1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3" y="-15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734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734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13" grpId="0" animBg="1"/>
      <p:bldP spid="14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C:\Users\User\AppData\Local\Temp\Rar$DIa0.753\5-1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2159" y="2851838"/>
            <a:ext cx="1837692" cy="1980000"/>
          </a:xfrm>
          <a:prstGeom prst="rect">
            <a:avLst/>
          </a:prstGeom>
          <a:noFill/>
        </p:spPr>
      </p:pic>
      <p:pic>
        <p:nvPicPr>
          <p:cNvPr id="8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74803" y="4086476"/>
            <a:ext cx="1837683" cy="1980000"/>
          </a:xfrm>
          <a:prstGeom prst="rect">
            <a:avLst/>
          </a:prstGeom>
          <a:noFill/>
        </p:spPr>
      </p:pic>
      <p:pic>
        <p:nvPicPr>
          <p:cNvPr id="9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93307" y="2851838"/>
            <a:ext cx="1837683" cy="1980000"/>
          </a:xfrm>
          <a:prstGeom prst="rect">
            <a:avLst/>
          </a:prstGeom>
          <a:noFill/>
        </p:spPr>
      </p:pic>
      <p:pic>
        <p:nvPicPr>
          <p:cNvPr id="16" name="Picture 6" descr="http://dlyamam-i-detok.ru/wp-content/uploads/2013/09/konspekt-zanyatiya-po-lepke-2.pn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25300" y="1057491"/>
            <a:ext cx="3293399" cy="260384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4359644" y="5301208"/>
            <a:ext cx="468000" cy="648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378148" y="4121909"/>
            <a:ext cx="468000" cy="648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3</a:t>
            </a:r>
          </a:p>
        </p:txBody>
      </p:sp>
      <p:pic>
        <p:nvPicPr>
          <p:cNvPr id="5" name="Zvuk-baraban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91232" y="6290475"/>
            <a:ext cx="457200" cy="457200"/>
          </a:xfrm>
          <a:prstGeom prst="rect">
            <a:avLst/>
          </a:prstGeom>
        </p:spPr>
      </p:pic>
      <p:pic>
        <p:nvPicPr>
          <p:cNvPr id="7" name="Zvuk-baraban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51584" y="6290475"/>
            <a:ext cx="457200" cy="457200"/>
          </a:xfrm>
          <a:prstGeom prst="rect">
            <a:avLst/>
          </a:prstGeom>
        </p:spPr>
      </p:pic>
      <p:pic>
        <p:nvPicPr>
          <p:cNvPr id="10" name="колокольчик- Молодец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496863" y="6255636"/>
            <a:ext cx="457200" cy="457200"/>
          </a:xfrm>
          <a:prstGeom prst="rect">
            <a:avLst/>
          </a:prstGeom>
        </p:spPr>
      </p:pic>
      <p:pic>
        <p:nvPicPr>
          <p:cNvPr id="18" name="Picture 2" descr="http://ekladata.com/SiBhWf5vOZ5zdbXB5IEFPMydaaE@200x200.png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4090" y="197236"/>
            <a:ext cx="1128684" cy="1128684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1347005" y="4121909"/>
            <a:ext cx="468000" cy="648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418558" y="139069"/>
            <a:ext cx="423705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Выбери корзину</a:t>
            </a:r>
            <a:endParaRPr lang="ru-RU" sz="4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/>
            </a:endParaRPr>
          </a:p>
        </p:txBody>
      </p:sp>
      <p:pic>
        <p:nvPicPr>
          <p:cNvPr id="19" name="Picture 5" descr="Картинки по запросу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1179" y="5029818"/>
            <a:ext cx="2272130" cy="1158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Управляющая кнопка: далее 20">
            <a:hlinkClick r:id="" action="ppaction://hlinkshowjump?jump=nextslide" highlightClick="1"/>
          </p:cNvPr>
          <p:cNvSpPr/>
          <p:nvPr/>
        </p:nvSpPr>
        <p:spPr>
          <a:xfrm>
            <a:off x="8109244" y="6453336"/>
            <a:ext cx="971600" cy="363107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7588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734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36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07407E-6 L 0.6309 -0.28402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545" y="-14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734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13" grpId="0" animBg="1"/>
      <p:bldP spid="14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C:\Users\User\AppData\Local\Temp\Rar$DIa0.753\5-1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2159" y="2851838"/>
            <a:ext cx="1837692" cy="1980000"/>
          </a:xfrm>
          <a:prstGeom prst="rect">
            <a:avLst/>
          </a:prstGeom>
          <a:noFill/>
        </p:spPr>
      </p:pic>
      <p:pic>
        <p:nvPicPr>
          <p:cNvPr id="8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74803" y="4086476"/>
            <a:ext cx="1837683" cy="1980000"/>
          </a:xfrm>
          <a:prstGeom prst="rect">
            <a:avLst/>
          </a:prstGeom>
          <a:noFill/>
        </p:spPr>
      </p:pic>
      <p:pic>
        <p:nvPicPr>
          <p:cNvPr id="9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93307" y="2851838"/>
            <a:ext cx="1837683" cy="1980000"/>
          </a:xfrm>
          <a:prstGeom prst="rect">
            <a:avLst/>
          </a:prstGeom>
          <a:noFill/>
        </p:spPr>
      </p:pic>
      <p:pic>
        <p:nvPicPr>
          <p:cNvPr id="16" name="Picture 6" descr="http://dlyamam-i-detok.ru/wp-content/uploads/2013/09/konspekt-zanyatiya-po-lepke-2.pn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25300" y="1057491"/>
            <a:ext cx="3293399" cy="260384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4359644" y="5270797"/>
            <a:ext cx="468000" cy="648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378148" y="4067342"/>
            <a:ext cx="468000" cy="648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3</a:t>
            </a:r>
          </a:p>
        </p:txBody>
      </p:sp>
      <p:pic>
        <p:nvPicPr>
          <p:cNvPr id="5" name="Zvuk-baraban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91232" y="6290475"/>
            <a:ext cx="457200" cy="457200"/>
          </a:xfrm>
          <a:prstGeom prst="rect">
            <a:avLst/>
          </a:prstGeom>
        </p:spPr>
      </p:pic>
      <p:pic>
        <p:nvPicPr>
          <p:cNvPr id="7" name="Zvuk-baraban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51584" y="6290475"/>
            <a:ext cx="457200" cy="457200"/>
          </a:xfrm>
          <a:prstGeom prst="rect">
            <a:avLst/>
          </a:prstGeom>
        </p:spPr>
      </p:pic>
      <p:pic>
        <p:nvPicPr>
          <p:cNvPr id="10" name="колокольчик- Молодец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496863" y="6255636"/>
            <a:ext cx="457200" cy="457200"/>
          </a:xfrm>
          <a:prstGeom prst="rect">
            <a:avLst/>
          </a:prstGeom>
        </p:spPr>
      </p:pic>
      <p:pic>
        <p:nvPicPr>
          <p:cNvPr id="18" name="Picture 2" descr="http://ekladata.com/SiBhWf5vOZ5zdbXB5IEFPMydaaE@200x200.png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4090" y="197236"/>
            <a:ext cx="1128684" cy="1128684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1347005" y="4055182"/>
            <a:ext cx="468000" cy="648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418558" y="139069"/>
            <a:ext cx="423705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Выбери корзину</a:t>
            </a:r>
            <a:endParaRPr lang="ru-RU" sz="4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/>
            </a:endParaRPr>
          </a:p>
        </p:txBody>
      </p:sp>
      <p:pic>
        <p:nvPicPr>
          <p:cNvPr id="20" name="Picture 16" descr="Картинки по запросу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03703" y="4831838"/>
            <a:ext cx="1795196" cy="1525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Управляющая кнопка: далее 20">
            <a:hlinkClick r:id="" action="ppaction://hlinkshowjump?jump=nextslide" highlightClick="1"/>
          </p:cNvPr>
          <p:cNvSpPr/>
          <p:nvPr/>
        </p:nvSpPr>
        <p:spPr>
          <a:xfrm>
            <a:off x="8109244" y="6453336"/>
            <a:ext cx="971600" cy="363107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49062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734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734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336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7.40741E-7 L 0.30278 -0.15509 " pathEditMode="relative" rAng="0" ptsTypes="AA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39" y="-7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13" grpId="0" animBg="1"/>
      <p:bldP spid="14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C:\Users\User\AppData\Local\Temp\Rar$DIa0.753\5-1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2159" y="2851838"/>
            <a:ext cx="1837692" cy="1980000"/>
          </a:xfrm>
          <a:prstGeom prst="rect">
            <a:avLst/>
          </a:prstGeom>
          <a:noFill/>
        </p:spPr>
      </p:pic>
      <p:pic>
        <p:nvPicPr>
          <p:cNvPr id="8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74803" y="4086476"/>
            <a:ext cx="1837683" cy="1980000"/>
          </a:xfrm>
          <a:prstGeom prst="rect">
            <a:avLst/>
          </a:prstGeom>
          <a:noFill/>
        </p:spPr>
      </p:pic>
      <p:pic>
        <p:nvPicPr>
          <p:cNvPr id="9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93307" y="2851838"/>
            <a:ext cx="1837683" cy="1980000"/>
          </a:xfrm>
          <a:prstGeom prst="rect">
            <a:avLst/>
          </a:prstGeom>
          <a:noFill/>
        </p:spPr>
      </p:pic>
      <p:pic>
        <p:nvPicPr>
          <p:cNvPr id="16" name="Picture 6" descr="http://dlyamam-i-detok.ru/wp-content/uploads/2013/09/konspekt-zanyatiya-po-lepke-2.pn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25300" y="1057491"/>
            <a:ext cx="3293399" cy="260384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4359644" y="5301208"/>
            <a:ext cx="468000" cy="648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378148" y="4121909"/>
            <a:ext cx="468000" cy="648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3</a:t>
            </a:r>
          </a:p>
        </p:txBody>
      </p:sp>
      <p:pic>
        <p:nvPicPr>
          <p:cNvPr id="5" name="Zvuk-baraban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91232" y="6290475"/>
            <a:ext cx="457200" cy="457200"/>
          </a:xfrm>
          <a:prstGeom prst="rect">
            <a:avLst/>
          </a:prstGeom>
        </p:spPr>
      </p:pic>
      <p:pic>
        <p:nvPicPr>
          <p:cNvPr id="7" name="Zvuk-baraban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51584" y="6290475"/>
            <a:ext cx="457200" cy="457200"/>
          </a:xfrm>
          <a:prstGeom prst="rect">
            <a:avLst/>
          </a:prstGeom>
        </p:spPr>
      </p:pic>
      <p:pic>
        <p:nvPicPr>
          <p:cNvPr id="10" name="колокольчик- Молодец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496863" y="6255636"/>
            <a:ext cx="457200" cy="457200"/>
          </a:xfrm>
          <a:prstGeom prst="rect">
            <a:avLst/>
          </a:prstGeom>
        </p:spPr>
      </p:pic>
      <p:pic>
        <p:nvPicPr>
          <p:cNvPr id="18" name="Picture 2" descr="http://ekladata.com/SiBhWf5vOZ5zdbXB5IEFPMydaaE@200x200.png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4090" y="197236"/>
            <a:ext cx="1128684" cy="1128684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1347005" y="4121909"/>
            <a:ext cx="468000" cy="648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418558" y="139069"/>
            <a:ext cx="423705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Выбери корзину</a:t>
            </a:r>
            <a:endParaRPr lang="ru-RU" sz="4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/>
            </a:endParaRPr>
          </a:p>
        </p:txBody>
      </p:sp>
      <p:pic>
        <p:nvPicPr>
          <p:cNvPr id="20" name="Picture 2" descr="https://img-fotki.yandex.ru/get/6207/60625905.120/0_77ccf_a3e27e4f_S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56928" y="5209386"/>
            <a:ext cx="1666832" cy="822305"/>
          </a:xfrm>
          <a:prstGeom prst="rect">
            <a:avLst/>
          </a:prstGeom>
          <a:noFill/>
        </p:spPr>
      </p:pic>
      <p:sp>
        <p:nvSpPr>
          <p:cNvPr id="21" name="Управляющая кнопка: далее 20">
            <a:hlinkClick r:id="" action="ppaction://hlinkshowjump?jump=nextslide" highlightClick="1"/>
          </p:cNvPr>
          <p:cNvSpPr/>
          <p:nvPr/>
        </p:nvSpPr>
        <p:spPr>
          <a:xfrm>
            <a:off x="8109244" y="6453336"/>
            <a:ext cx="971600" cy="363107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68981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734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36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9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44444E-6 L 0.65677 -0.28564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830" y="-14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734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13" grpId="0" animBg="1"/>
      <p:bldP spid="14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C:\Users\User\AppData\Local\Temp\Rar$DIa0.753\5-1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2159" y="2851838"/>
            <a:ext cx="1837692" cy="1980000"/>
          </a:xfrm>
          <a:prstGeom prst="rect">
            <a:avLst/>
          </a:prstGeom>
          <a:noFill/>
        </p:spPr>
      </p:pic>
      <p:pic>
        <p:nvPicPr>
          <p:cNvPr id="8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74803" y="4086476"/>
            <a:ext cx="1837683" cy="1980000"/>
          </a:xfrm>
          <a:prstGeom prst="rect">
            <a:avLst/>
          </a:prstGeom>
          <a:noFill/>
        </p:spPr>
      </p:pic>
      <p:pic>
        <p:nvPicPr>
          <p:cNvPr id="9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93307" y="2851838"/>
            <a:ext cx="1837683" cy="1980000"/>
          </a:xfrm>
          <a:prstGeom prst="rect">
            <a:avLst/>
          </a:prstGeom>
          <a:noFill/>
        </p:spPr>
      </p:pic>
      <p:pic>
        <p:nvPicPr>
          <p:cNvPr id="16" name="Picture 6" descr="http://dlyamam-i-detok.ru/wp-content/uploads/2013/09/konspekt-zanyatiya-po-lepke-2.pn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25300" y="1057491"/>
            <a:ext cx="3293399" cy="260384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4359644" y="5301208"/>
            <a:ext cx="468000" cy="648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378148" y="4093324"/>
            <a:ext cx="468000" cy="648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3</a:t>
            </a:r>
          </a:p>
        </p:txBody>
      </p:sp>
      <p:pic>
        <p:nvPicPr>
          <p:cNvPr id="5" name="Zvuk-baraban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91232" y="6290475"/>
            <a:ext cx="457200" cy="457200"/>
          </a:xfrm>
          <a:prstGeom prst="rect">
            <a:avLst/>
          </a:prstGeom>
        </p:spPr>
      </p:pic>
      <p:pic>
        <p:nvPicPr>
          <p:cNvPr id="7" name="Zvuk-baraban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51584" y="6290475"/>
            <a:ext cx="457200" cy="457200"/>
          </a:xfrm>
          <a:prstGeom prst="rect">
            <a:avLst/>
          </a:prstGeom>
        </p:spPr>
      </p:pic>
      <p:pic>
        <p:nvPicPr>
          <p:cNvPr id="10" name="колокольчик- Молодец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496863" y="6255636"/>
            <a:ext cx="457200" cy="457200"/>
          </a:xfrm>
          <a:prstGeom prst="rect">
            <a:avLst/>
          </a:prstGeom>
        </p:spPr>
      </p:pic>
      <p:pic>
        <p:nvPicPr>
          <p:cNvPr id="18" name="Picture 2" descr="http://ekladata.com/SiBhWf5vOZ5zdbXB5IEFPMydaaE@200x200.png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4090" y="197236"/>
            <a:ext cx="1128684" cy="1128684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1347005" y="4066986"/>
            <a:ext cx="468000" cy="648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418558" y="139069"/>
            <a:ext cx="423705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Выбери корзину</a:t>
            </a:r>
            <a:endParaRPr lang="ru-RU" sz="4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/>
            </a:endParaRPr>
          </a:p>
        </p:txBody>
      </p:sp>
      <p:pic>
        <p:nvPicPr>
          <p:cNvPr id="19" name="Рисунок 18" descr="http://www.pikanta.ru/sites/default/files/chesnock350.png"/>
          <p:cNvPicPr/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47094" y="4741324"/>
            <a:ext cx="1905442" cy="1486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Управляющая кнопка: далее 20">
            <a:hlinkClick r:id="" action="ppaction://hlinkshowjump?jump=nextslide" highlightClick="1"/>
          </p:cNvPr>
          <p:cNvSpPr/>
          <p:nvPr/>
        </p:nvSpPr>
        <p:spPr>
          <a:xfrm>
            <a:off x="8109244" y="6453336"/>
            <a:ext cx="971600" cy="363107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606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734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734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336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48148E-6 L 0.27031 -0.14445 " pathEditMode="relative" rAng="0" ptsTypes="AA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07" y="-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13" grpId="0" animBg="1"/>
      <p:bldP spid="14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C:\Users\User\AppData\Local\Temp\Rar$DIa0.753\5-1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2159" y="2851838"/>
            <a:ext cx="1837692" cy="1980000"/>
          </a:xfrm>
          <a:prstGeom prst="rect">
            <a:avLst/>
          </a:prstGeom>
          <a:noFill/>
        </p:spPr>
      </p:pic>
      <p:pic>
        <p:nvPicPr>
          <p:cNvPr id="8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74803" y="4086476"/>
            <a:ext cx="1837683" cy="1980000"/>
          </a:xfrm>
          <a:prstGeom prst="rect">
            <a:avLst/>
          </a:prstGeom>
          <a:noFill/>
        </p:spPr>
      </p:pic>
      <p:pic>
        <p:nvPicPr>
          <p:cNvPr id="9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93307" y="2851838"/>
            <a:ext cx="1837683" cy="1980000"/>
          </a:xfrm>
          <a:prstGeom prst="rect">
            <a:avLst/>
          </a:prstGeom>
          <a:noFill/>
        </p:spPr>
      </p:pic>
      <p:pic>
        <p:nvPicPr>
          <p:cNvPr id="16" name="Picture 6" descr="http://dlyamam-i-detok.ru/wp-content/uploads/2013/09/konspekt-zanyatiya-po-lepke-2.pn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25300" y="1057491"/>
            <a:ext cx="3293399" cy="260384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4359644" y="5301208"/>
            <a:ext cx="468000" cy="648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378148" y="4121909"/>
            <a:ext cx="468000" cy="648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3</a:t>
            </a:r>
          </a:p>
        </p:txBody>
      </p:sp>
      <p:pic>
        <p:nvPicPr>
          <p:cNvPr id="5" name="Zvuk-baraban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91232" y="6290475"/>
            <a:ext cx="457200" cy="457200"/>
          </a:xfrm>
          <a:prstGeom prst="rect">
            <a:avLst/>
          </a:prstGeom>
        </p:spPr>
      </p:pic>
      <p:pic>
        <p:nvPicPr>
          <p:cNvPr id="7" name="Zvuk-baraban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51584" y="6290475"/>
            <a:ext cx="457200" cy="457200"/>
          </a:xfrm>
          <a:prstGeom prst="rect">
            <a:avLst/>
          </a:prstGeom>
        </p:spPr>
      </p:pic>
      <p:pic>
        <p:nvPicPr>
          <p:cNvPr id="10" name="колокольчик- Молодец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496863" y="6255636"/>
            <a:ext cx="457200" cy="457200"/>
          </a:xfrm>
          <a:prstGeom prst="rect">
            <a:avLst/>
          </a:prstGeom>
        </p:spPr>
      </p:pic>
      <p:pic>
        <p:nvPicPr>
          <p:cNvPr id="18" name="Picture 2" descr="http://ekladata.com/SiBhWf5vOZ5zdbXB5IEFPMydaaE@200x200.png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4090" y="197236"/>
            <a:ext cx="1128684" cy="1128684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1347005" y="4121909"/>
            <a:ext cx="468000" cy="648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418558" y="139069"/>
            <a:ext cx="423705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Выбери корзину</a:t>
            </a:r>
            <a:endParaRPr lang="ru-RU" sz="4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/>
            </a:endParaRPr>
          </a:p>
        </p:txBody>
      </p:sp>
      <p:pic>
        <p:nvPicPr>
          <p:cNvPr id="19" name="Рисунок 18" descr="http://s42.radikal.ru/i096/1010/cd/16ff3877428d.png"/>
          <p:cNvPicPr/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7227" y="4875586"/>
            <a:ext cx="1744560" cy="1354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Управляющая кнопка: далее 20">
            <a:hlinkClick r:id="" action="ppaction://hlinkshowjump?jump=nextslide" highlightClick="1"/>
          </p:cNvPr>
          <p:cNvSpPr/>
          <p:nvPr/>
        </p:nvSpPr>
        <p:spPr>
          <a:xfrm>
            <a:off x="8109244" y="6453336"/>
            <a:ext cx="971600" cy="363107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368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734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36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0.65712 -0.2993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847" y="-14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734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13" grpId="0" animBg="1"/>
      <p:bldP spid="14" grpId="0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C:\Users\User\AppData\Local\Temp\Rar$DIa0.753\5-1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2159" y="2851838"/>
            <a:ext cx="1837692" cy="1980000"/>
          </a:xfrm>
          <a:prstGeom prst="rect">
            <a:avLst/>
          </a:prstGeom>
          <a:noFill/>
        </p:spPr>
      </p:pic>
      <p:pic>
        <p:nvPicPr>
          <p:cNvPr id="8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74803" y="4086476"/>
            <a:ext cx="1837683" cy="1980000"/>
          </a:xfrm>
          <a:prstGeom prst="rect">
            <a:avLst/>
          </a:prstGeom>
          <a:noFill/>
        </p:spPr>
      </p:pic>
      <p:pic>
        <p:nvPicPr>
          <p:cNvPr id="9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93307" y="2851838"/>
            <a:ext cx="1837683" cy="1980000"/>
          </a:xfrm>
          <a:prstGeom prst="rect">
            <a:avLst/>
          </a:prstGeom>
          <a:noFill/>
        </p:spPr>
      </p:pic>
      <p:pic>
        <p:nvPicPr>
          <p:cNvPr id="16" name="Picture 6" descr="http://dlyamam-i-detok.ru/wp-content/uploads/2013/09/konspekt-zanyatiya-po-lepke-2.pn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25300" y="1057491"/>
            <a:ext cx="3293399" cy="260384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4359644" y="5285120"/>
            <a:ext cx="468000" cy="684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378148" y="4067342"/>
            <a:ext cx="468000" cy="684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3</a:t>
            </a:r>
          </a:p>
        </p:txBody>
      </p:sp>
      <p:pic>
        <p:nvPicPr>
          <p:cNvPr id="5" name="Zvuk-baraban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91232" y="6290475"/>
            <a:ext cx="457200" cy="457200"/>
          </a:xfrm>
          <a:prstGeom prst="rect">
            <a:avLst/>
          </a:prstGeom>
        </p:spPr>
      </p:pic>
      <p:pic>
        <p:nvPicPr>
          <p:cNvPr id="7" name="Zvuk-baraban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51584" y="6290475"/>
            <a:ext cx="457200" cy="457200"/>
          </a:xfrm>
          <a:prstGeom prst="rect">
            <a:avLst/>
          </a:prstGeom>
        </p:spPr>
      </p:pic>
      <p:pic>
        <p:nvPicPr>
          <p:cNvPr id="10" name="колокольчик- Молодец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496863" y="6255636"/>
            <a:ext cx="457200" cy="457200"/>
          </a:xfrm>
          <a:prstGeom prst="rect">
            <a:avLst/>
          </a:prstGeom>
        </p:spPr>
      </p:pic>
      <p:pic>
        <p:nvPicPr>
          <p:cNvPr id="18" name="Picture 2" descr="http://ekladata.com/SiBhWf5vOZ5zdbXB5IEFPMydaaE@200x200.png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4090" y="197236"/>
            <a:ext cx="1128684" cy="1128684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1347005" y="4066986"/>
            <a:ext cx="468000" cy="684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418558" y="139069"/>
            <a:ext cx="423705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Выбери корзину</a:t>
            </a:r>
            <a:endParaRPr lang="ru-RU" sz="4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/>
            </a:endParaRPr>
          </a:p>
        </p:txBody>
      </p:sp>
      <p:pic>
        <p:nvPicPr>
          <p:cNvPr id="20" name="Рисунок 19" descr="http://www.ivanivanich.ru/img/disc34/77_catalog.gif"/>
          <p:cNvPicPr/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197751" y="4993268"/>
            <a:ext cx="1403552" cy="1687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Управляющая кнопка: далее 20">
            <a:hlinkClick r:id="" action="ppaction://hlinkshowjump?jump=nextslide" highlightClick="1"/>
          </p:cNvPr>
          <p:cNvSpPr/>
          <p:nvPr/>
        </p:nvSpPr>
        <p:spPr>
          <a:xfrm>
            <a:off x="8109244" y="6453336"/>
            <a:ext cx="971600" cy="363107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51735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734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734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336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07407E-6 L 0.29253 -0.12778 " pathEditMode="relative" rAng="0" ptsTypes="AA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18" y="-6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13" grpId="0" animBg="1"/>
      <p:bldP spid="14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C:\Users\User\AppData\Local\Temp\Rar$DIa0.753\5-1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2159" y="2851838"/>
            <a:ext cx="1837692" cy="1980000"/>
          </a:xfrm>
          <a:prstGeom prst="rect">
            <a:avLst/>
          </a:prstGeom>
          <a:noFill/>
        </p:spPr>
      </p:pic>
      <p:pic>
        <p:nvPicPr>
          <p:cNvPr id="8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74803" y="4086476"/>
            <a:ext cx="1837683" cy="1980000"/>
          </a:xfrm>
          <a:prstGeom prst="rect">
            <a:avLst/>
          </a:prstGeom>
          <a:noFill/>
        </p:spPr>
      </p:pic>
      <p:pic>
        <p:nvPicPr>
          <p:cNvPr id="9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93307" y="2851838"/>
            <a:ext cx="1837683" cy="1980000"/>
          </a:xfrm>
          <a:prstGeom prst="rect">
            <a:avLst/>
          </a:prstGeom>
          <a:noFill/>
        </p:spPr>
      </p:pic>
      <p:pic>
        <p:nvPicPr>
          <p:cNvPr id="16" name="Picture 6" descr="http://dlyamam-i-detok.ru/wp-content/uploads/2013/09/konspekt-zanyatiya-po-lepke-2.pn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25300" y="1057491"/>
            <a:ext cx="3293399" cy="260384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4359644" y="5301208"/>
            <a:ext cx="468000" cy="648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378148" y="4121909"/>
            <a:ext cx="468000" cy="648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3</a:t>
            </a:r>
          </a:p>
        </p:txBody>
      </p:sp>
      <p:pic>
        <p:nvPicPr>
          <p:cNvPr id="5" name="Zvuk-baraban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91232" y="6290475"/>
            <a:ext cx="457200" cy="457200"/>
          </a:xfrm>
          <a:prstGeom prst="rect">
            <a:avLst/>
          </a:prstGeom>
        </p:spPr>
      </p:pic>
      <p:pic>
        <p:nvPicPr>
          <p:cNvPr id="7" name="Zvuk-baraban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51584" y="6290475"/>
            <a:ext cx="457200" cy="457200"/>
          </a:xfrm>
          <a:prstGeom prst="rect">
            <a:avLst/>
          </a:prstGeom>
        </p:spPr>
      </p:pic>
      <p:pic>
        <p:nvPicPr>
          <p:cNvPr id="10" name="колокольчик- Молодец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496863" y="6255636"/>
            <a:ext cx="457200" cy="457200"/>
          </a:xfrm>
          <a:prstGeom prst="rect">
            <a:avLst/>
          </a:prstGeom>
        </p:spPr>
      </p:pic>
      <p:pic>
        <p:nvPicPr>
          <p:cNvPr id="18" name="Picture 2" descr="http://ekladata.com/SiBhWf5vOZ5zdbXB5IEFPMydaaE@200x200.png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4090" y="197236"/>
            <a:ext cx="1128684" cy="1128684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1347005" y="4121909"/>
            <a:ext cx="468000" cy="648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418558" y="139069"/>
            <a:ext cx="423705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Выбери корзину</a:t>
            </a:r>
            <a:endParaRPr lang="ru-RU" sz="4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/>
            </a:endParaRPr>
          </a:p>
        </p:txBody>
      </p:sp>
      <p:pic>
        <p:nvPicPr>
          <p:cNvPr id="20" name="Picture 12" descr="http://img-fotki.yandex.ru/get/9152/20573769.59/0_94831_c638f92b_S.pn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069873" y="4878146"/>
            <a:ext cx="1535058" cy="1494124"/>
          </a:xfrm>
          <a:prstGeom prst="rect">
            <a:avLst/>
          </a:prstGeom>
          <a:noFill/>
        </p:spPr>
      </p:pic>
      <p:sp>
        <p:nvSpPr>
          <p:cNvPr id="21" name="Управляющая кнопка: далее 20">
            <a:hlinkClick r:id="" action="ppaction://hlinkshowjump?jump=nextslide" highlightClick="1"/>
          </p:cNvPr>
          <p:cNvSpPr/>
          <p:nvPr/>
        </p:nvSpPr>
        <p:spPr>
          <a:xfrm>
            <a:off x="8109244" y="6453336"/>
            <a:ext cx="971600" cy="363107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10985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734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36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11111E-6 L 0.63906 -0.29792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944" y="-14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734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13" grpId="0" animBg="1"/>
      <p:bldP spid="14" grpId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C:\Users\User\AppData\Local\Temp\Rar$DIa0.753\5-1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2159" y="2851838"/>
            <a:ext cx="1837692" cy="1980000"/>
          </a:xfrm>
          <a:prstGeom prst="rect">
            <a:avLst/>
          </a:prstGeom>
          <a:noFill/>
        </p:spPr>
      </p:pic>
      <p:pic>
        <p:nvPicPr>
          <p:cNvPr id="8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74803" y="4086476"/>
            <a:ext cx="1837683" cy="1980000"/>
          </a:xfrm>
          <a:prstGeom prst="rect">
            <a:avLst/>
          </a:prstGeom>
          <a:noFill/>
        </p:spPr>
      </p:pic>
      <p:pic>
        <p:nvPicPr>
          <p:cNvPr id="9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93307" y="2851838"/>
            <a:ext cx="1837683" cy="1980000"/>
          </a:xfrm>
          <a:prstGeom prst="rect">
            <a:avLst/>
          </a:prstGeom>
          <a:noFill/>
        </p:spPr>
      </p:pic>
      <p:pic>
        <p:nvPicPr>
          <p:cNvPr id="16" name="Picture 6" descr="http://dlyamam-i-detok.ru/wp-content/uploads/2013/09/konspekt-zanyatiya-po-lepke-2.pn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25300" y="1057491"/>
            <a:ext cx="3293399" cy="260384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4359644" y="5301208"/>
            <a:ext cx="468000" cy="648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378148" y="4121909"/>
            <a:ext cx="468000" cy="648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3</a:t>
            </a:r>
          </a:p>
        </p:txBody>
      </p:sp>
      <p:pic>
        <p:nvPicPr>
          <p:cNvPr id="5" name="Zvuk-baraban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91232" y="6290475"/>
            <a:ext cx="457200" cy="457200"/>
          </a:xfrm>
          <a:prstGeom prst="rect">
            <a:avLst/>
          </a:prstGeom>
        </p:spPr>
      </p:pic>
      <p:pic>
        <p:nvPicPr>
          <p:cNvPr id="7" name="Zvuk-baraban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51584" y="6290475"/>
            <a:ext cx="457200" cy="457200"/>
          </a:xfrm>
          <a:prstGeom prst="rect">
            <a:avLst/>
          </a:prstGeom>
        </p:spPr>
      </p:pic>
      <p:pic>
        <p:nvPicPr>
          <p:cNvPr id="10" name="колокольчик- Молодец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496863" y="6255636"/>
            <a:ext cx="457200" cy="457200"/>
          </a:xfrm>
          <a:prstGeom prst="rect">
            <a:avLst/>
          </a:prstGeom>
        </p:spPr>
      </p:pic>
      <p:pic>
        <p:nvPicPr>
          <p:cNvPr id="18" name="Picture 2" descr="http://ekladata.com/SiBhWf5vOZ5zdbXB5IEFPMydaaE@200x200.png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4090" y="197236"/>
            <a:ext cx="1128684" cy="1128684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1347005" y="4121909"/>
            <a:ext cx="468000" cy="648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418558" y="139069"/>
            <a:ext cx="423705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Выбери корзину</a:t>
            </a:r>
            <a:endParaRPr lang="ru-RU" sz="4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/>
            </a:endParaRPr>
          </a:p>
        </p:txBody>
      </p:sp>
      <p:pic>
        <p:nvPicPr>
          <p:cNvPr id="19" name="Рисунок 18" descr="http://antalpiti.ru/files/99604/vegetables-1.png"/>
          <p:cNvPicPr/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9016276">
            <a:off x="1217288" y="4819348"/>
            <a:ext cx="1560802" cy="1486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Управляющая кнопка: далее 20">
            <a:hlinkClick r:id="" action="ppaction://hlinkshowjump?jump=nextslide" highlightClick="1"/>
          </p:cNvPr>
          <p:cNvSpPr/>
          <p:nvPr/>
        </p:nvSpPr>
        <p:spPr>
          <a:xfrm>
            <a:off x="8109244" y="6453336"/>
            <a:ext cx="971600" cy="363107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18153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734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36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11111E-6 L 0.61667 -0.3088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833" y="-15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734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13" grpId="0" animBg="1"/>
      <p:bldP spid="14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C:\Users\User\AppData\Local\Temp\Rar$DIa0.753\5-1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2159" y="2851838"/>
            <a:ext cx="1837692" cy="1980000"/>
          </a:xfrm>
          <a:prstGeom prst="rect">
            <a:avLst/>
          </a:prstGeom>
          <a:noFill/>
        </p:spPr>
      </p:pic>
      <p:pic>
        <p:nvPicPr>
          <p:cNvPr id="8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74803" y="4086476"/>
            <a:ext cx="1837683" cy="1980000"/>
          </a:xfrm>
          <a:prstGeom prst="rect">
            <a:avLst/>
          </a:prstGeom>
          <a:noFill/>
        </p:spPr>
      </p:pic>
      <p:pic>
        <p:nvPicPr>
          <p:cNvPr id="9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93307" y="2851838"/>
            <a:ext cx="1837683" cy="1980000"/>
          </a:xfrm>
          <a:prstGeom prst="rect">
            <a:avLst/>
          </a:prstGeom>
          <a:noFill/>
        </p:spPr>
      </p:pic>
      <p:pic>
        <p:nvPicPr>
          <p:cNvPr id="16" name="Picture 6" descr="http://dlyamam-i-detok.ru/wp-content/uploads/2013/09/konspekt-zanyatiya-po-lepke-2.pn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25300" y="1057491"/>
            <a:ext cx="3293399" cy="260384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4359644" y="5285120"/>
            <a:ext cx="468000" cy="684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378148" y="4067342"/>
            <a:ext cx="468000" cy="684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3</a:t>
            </a:r>
          </a:p>
        </p:txBody>
      </p:sp>
      <p:pic>
        <p:nvPicPr>
          <p:cNvPr id="5" name="Zvuk-baraban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91232" y="6290475"/>
            <a:ext cx="457200" cy="457200"/>
          </a:xfrm>
          <a:prstGeom prst="rect">
            <a:avLst/>
          </a:prstGeom>
        </p:spPr>
      </p:pic>
      <p:pic>
        <p:nvPicPr>
          <p:cNvPr id="7" name="Zvuk-baraban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51584" y="6290475"/>
            <a:ext cx="457200" cy="457200"/>
          </a:xfrm>
          <a:prstGeom prst="rect">
            <a:avLst/>
          </a:prstGeom>
        </p:spPr>
      </p:pic>
      <p:pic>
        <p:nvPicPr>
          <p:cNvPr id="10" name="колокольчик- Молодец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496863" y="6255636"/>
            <a:ext cx="457200" cy="457200"/>
          </a:xfrm>
          <a:prstGeom prst="rect">
            <a:avLst/>
          </a:prstGeom>
        </p:spPr>
      </p:pic>
      <p:pic>
        <p:nvPicPr>
          <p:cNvPr id="18" name="Picture 2" descr="http://ekladata.com/SiBhWf5vOZ5zdbXB5IEFPMydaaE@200x200.png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4090" y="197236"/>
            <a:ext cx="1128684" cy="1128684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1347005" y="4066986"/>
            <a:ext cx="468000" cy="68400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418558" y="139069"/>
            <a:ext cx="423705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Выбери корзину</a:t>
            </a:r>
            <a:endParaRPr lang="ru-RU" sz="4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/>
            </a:endParaRPr>
          </a:p>
        </p:txBody>
      </p:sp>
      <p:pic>
        <p:nvPicPr>
          <p:cNvPr id="1026" name="Picture 2" descr="Картинки по запросу картинка тыква"/>
          <p:cNvPicPr>
            <a:picLocks noChangeAspect="1" noChangeArrowheads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52135" y="4831838"/>
            <a:ext cx="2232433" cy="1423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Управляющая кнопка: далее 18">
            <a:hlinkClick r:id="" action="ppaction://hlinkshowjump?jump=nextslide" highlightClick="1"/>
          </p:cNvPr>
          <p:cNvSpPr/>
          <p:nvPr/>
        </p:nvSpPr>
        <p:spPr>
          <a:xfrm>
            <a:off x="8109244" y="6453336"/>
            <a:ext cx="971600" cy="363107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9865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734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734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336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33333E-6 L 0.27066 -0.12546 " pathEditMode="relative" rAng="0" ptsTypes="AA">
                                      <p:cBhvr>
                                        <p:cTn id="2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24" y="-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13" grpId="0" animBg="1"/>
      <p:bldP spid="14" grpId="0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C:\Users\User\AppData\Local\Temp\Rar$DIa0.753\5-1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99095" y="2838522"/>
            <a:ext cx="1837692" cy="1980000"/>
          </a:xfrm>
          <a:prstGeom prst="rect">
            <a:avLst/>
          </a:prstGeom>
          <a:noFill/>
        </p:spPr>
      </p:pic>
      <p:pic>
        <p:nvPicPr>
          <p:cNvPr id="8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621867" y="3215597"/>
            <a:ext cx="1837683" cy="1980000"/>
          </a:xfrm>
          <a:prstGeom prst="rect">
            <a:avLst/>
          </a:prstGeom>
          <a:noFill/>
        </p:spPr>
      </p:pic>
      <p:pic>
        <p:nvPicPr>
          <p:cNvPr id="9" name="Picture 2" descr="http://abload.de/img/1397765007015e9q5h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657355" y="2952607"/>
            <a:ext cx="1837683" cy="1980000"/>
          </a:xfrm>
          <a:prstGeom prst="rect">
            <a:avLst/>
          </a:prstGeom>
          <a:noFill/>
        </p:spPr>
      </p:pic>
      <p:pic>
        <p:nvPicPr>
          <p:cNvPr id="16" name="Picture 6" descr="http://dlyamam-i-detok.ru/wp-content/uploads/2013/09/konspekt-zanyatiya-po-lepke-2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5992" y="253337"/>
            <a:ext cx="3463894" cy="2738643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393525" y="4032757"/>
            <a:ext cx="468000" cy="64800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4306708" y="4459527"/>
            <a:ext cx="468000" cy="64800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7342196" y="4195667"/>
            <a:ext cx="468000" cy="648000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3</a:t>
            </a:r>
          </a:p>
        </p:txBody>
      </p:sp>
      <p:pic>
        <p:nvPicPr>
          <p:cNvPr id="5" name="Zvuk-baraban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91232" y="6290475"/>
            <a:ext cx="457200" cy="457200"/>
          </a:xfrm>
          <a:prstGeom prst="rect">
            <a:avLst/>
          </a:prstGeom>
        </p:spPr>
      </p:pic>
      <p:pic>
        <p:nvPicPr>
          <p:cNvPr id="7" name="Zvuk-baraban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51584" y="6290475"/>
            <a:ext cx="457200" cy="457200"/>
          </a:xfrm>
          <a:prstGeom prst="rect">
            <a:avLst/>
          </a:prstGeom>
        </p:spPr>
      </p:pic>
      <p:pic>
        <p:nvPicPr>
          <p:cNvPr id="10" name="колокольчик- Молодец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496863" y="6255636"/>
            <a:ext cx="457200" cy="457200"/>
          </a:xfrm>
          <a:prstGeom prst="rect">
            <a:avLst/>
          </a:prstGeom>
        </p:spPr>
      </p:pic>
      <p:pic>
        <p:nvPicPr>
          <p:cNvPr id="18" name="Picture 2" descr="http://ekladata.com/SiBhWf5vOZ5zdbXB5IEFPMydaaE@200x200.pn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84090" y="197236"/>
            <a:ext cx="1128684" cy="1128684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2231740" y="5047891"/>
            <a:ext cx="468052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  <a:latin typeface="Batang" panose="02030600000101010101" pitchFamily="18" charset="-127"/>
                <a:ea typeface="Batang" panose="02030600000101010101" pitchFamily="18" charset="-127"/>
                <a:cs typeface="Times New Roman" panose="02020603050405020304" pitchFamily="18" charset="0"/>
              </a:rPr>
              <a:t>Спасибо!</a:t>
            </a:r>
            <a:endParaRPr lang="ru-RU" sz="72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rgbClr val="C00000"/>
              </a:solidFill>
              <a:effectLst/>
              <a:latin typeface="Batang" panose="02030600000101010101" pitchFamily="18" charset="-127"/>
              <a:ea typeface="Batang" panose="02030600000101010101" pitchFamily="18" charset="-127"/>
              <a:cs typeface="Times New Roman" panose="02020603050405020304" pitchFamily="18" charset="0"/>
            </a:endParaRPr>
          </a:p>
        </p:txBody>
      </p:sp>
      <p:pic>
        <p:nvPicPr>
          <p:cNvPr id="20" name="Рисунок 19" descr="http://www.ivanivanich.ru/img/disc34/77_catalog.gif"/>
          <p:cNvPicPr/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430184" y="3342078"/>
            <a:ext cx="1291008" cy="1565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7" descr="Похожее изображение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89" t="14481" r="15259" b="5547"/>
          <a:stretch/>
        </p:blipFill>
        <p:spPr bwMode="auto">
          <a:xfrm>
            <a:off x="4441439" y="2952607"/>
            <a:ext cx="1617848" cy="1542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Рисунок 23" descr="http://antalpiti.ru/files/99604/vegetables-1.png"/>
          <p:cNvPicPr/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1943" y="2451630"/>
            <a:ext cx="1434616" cy="1626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10" descr="Картинки по запросу картинка помидор на прозрачном фоне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91418" y="2693236"/>
            <a:ext cx="1340299" cy="1308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2" descr="http://img-fotki.yandex.ru/get/9152/20573769.59/0_94831_c638f92b_S.png"/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78920" y="2731808"/>
            <a:ext cx="1412587" cy="137491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60035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2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Тема2</Template>
  <TotalTime>473</TotalTime>
  <Words>130</Words>
  <Application>Microsoft Office PowerPoint</Application>
  <PresentationFormat>Экран (4:3)</PresentationFormat>
  <Paragraphs>70</Paragraphs>
  <Slides>16</Slides>
  <Notes>1</Notes>
  <HiddenSlides>0</HiddenSlides>
  <MMClips>42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Batang</vt:lpstr>
      <vt:lpstr>Arial</vt:lpstr>
      <vt:lpstr>Arial Black</vt:lpstr>
      <vt:lpstr>Calibri</vt:lpstr>
      <vt:lpstr>Times New Roman</vt:lpstr>
      <vt:lpstr>Тема2</vt:lpstr>
      <vt:lpstr>"Собери урожай"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59</cp:revision>
  <dcterms:created xsi:type="dcterms:W3CDTF">2014-11-29T20:42:55Z</dcterms:created>
  <dcterms:modified xsi:type="dcterms:W3CDTF">2017-03-07T17:20:32Z</dcterms:modified>
</cp:coreProperties>
</file>