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2184" y="-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8755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0785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\Desktop\i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60238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\Desktop\i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4212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1\Desktop\i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71827" y="3203848"/>
            <a:ext cx="46722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 праздником!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6075817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Office PowerPoint</Application>
  <PresentationFormat>Экран (4:3)</PresentationFormat>
  <Paragraphs>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</cp:revision>
  <dcterms:created xsi:type="dcterms:W3CDTF">2020-11-21T10:54:17Z</dcterms:created>
  <dcterms:modified xsi:type="dcterms:W3CDTF">2020-11-21T11:03:01Z</dcterms:modified>
</cp:coreProperties>
</file>