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6" r:id="rId13"/>
    <p:sldId id="268" r:id="rId14"/>
    <p:sldId id="269" r:id="rId15"/>
    <p:sldId id="270" r:id="rId16"/>
    <p:sldId id="291" r:id="rId17"/>
    <p:sldId id="290" r:id="rId18"/>
    <p:sldId id="289" r:id="rId19"/>
    <p:sldId id="271" r:id="rId20"/>
    <p:sldId id="272" r:id="rId21"/>
    <p:sldId id="274" r:id="rId22"/>
    <p:sldId id="280" r:id="rId23"/>
    <p:sldId id="281" r:id="rId24"/>
    <p:sldId id="28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0867" autoAdjust="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914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742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429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57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615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48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91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35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611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165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648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EC66E-703F-4477-B3D4-4D85A5E04C05}" type="datetimeFigureOut">
              <a:rPr lang="ru-RU" smtClean="0"/>
              <a:pPr/>
              <a:t>03.12.2018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50AB3-254F-4950-9716-28A31B276D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959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Конкурс чтецов</a:t>
            </a:r>
            <a:br>
              <a:rPr lang="ru-RU" sz="54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5400" dirty="0" smtClean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«Зелёная планета»</a:t>
            </a:r>
            <a:endParaRPr lang="ru-RU" sz="5400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659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Экология конкурс\эколог презент\1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40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Экология конкурс\эколог презент\2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" y="0"/>
            <a:ext cx="91405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84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Экология конкурс\эколог презент\2,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03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Экология конкурс\эколог презент\2,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3" r="973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97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35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Экология конкурс\эколог презент\4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44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Экология конкурс\эколог презент\4,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88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Экология конкурс\эколог презент\4,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13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2903" y="-16942"/>
            <a:ext cx="9180512" cy="687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10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Экология конкурс\эколог презент\6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" y="4568"/>
            <a:ext cx="9137910" cy="685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66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16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Экология конкурс\эколог презент\7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10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9835" y="386335"/>
            <a:ext cx="9163790" cy="608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13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571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95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658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er\Desktop\Экология конкурс\эколог презент\11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04"/>
            <a:ext cx="9144000" cy="693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24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\Desktop\Экология конкурс\эколог презент\11,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32"/>
          <a:stretch/>
        </p:blipFill>
        <p:spPr bwMode="auto">
          <a:xfrm>
            <a:off x="0" y="27197"/>
            <a:ext cx="9144000" cy="683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04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er\Desktop\Экология конкурс\эколог презент\9,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3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91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er\Desktop\Экология конкурс\эколог презент\10,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24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\Desktop\Экология конкурс\эколог презент\10,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2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28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Desktop\Экология конкурс\эколог презент\12,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92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88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536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65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4" y="0"/>
            <a:ext cx="9126537" cy="684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02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</Words>
  <Application>Microsoft Office PowerPoint</Application>
  <PresentationFormat>Экран (4:3)</PresentationFormat>
  <Paragraphs>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Конкурс чтецов «Зелёная планета»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чтецов «Зелёная планета»</dc:title>
  <dc:creator>User</dc:creator>
  <cp:lastModifiedBy>Александра</cp:lastModifiedBy>
  <cp:revision>21</cp:revision>
  <dcterms:created xsi:type="dcterms:W3CDTF">2018-06-04T16:40:35Z</dcterms:created>
  <dcterms:modified xsi:type="dcterms:W3CDTF">2018-12-03T17:09:14Z</dcterms:modified>
</cp:coreProperties>
</file>