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16"/>
  </p:notesMasterIdLst>
  <p:sldIdLst>
    <p:sldId id="256" r:id="rId2"/>
    <p:sldId id="257" r:id="rId3"/>
    <p:sldId id="266" r:id="rId4"/>
    <p:sldId id="280" r:id="rId5"/>
    <p:sldId id="277" r:id="rId6"/>
    <p:sldId id="279" r:id="rId7"/>
    <p:sldId id="281" r:id="rId8"/>
    <p:sldId id="282" r:id="rId9"/>
    <p:sldId id="283" r:id="rId10"/>
    <p:sldId id="284" r:id="rId11"/>
    <p:sldId id="285" r:id="rId12"/>
    <p:sldId id="286" r:id="rId13"/>
    <p:sldId id="287" r:id="rId14"/>
    <p:sldId id="274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596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CED72-3603-47B8-84BD-8F337A560CB2}" type="datetimeFigureOut">
              <a:rPr lang="ru-RU" smtClean="0"/>
              <a:pPr/>
              <a:t>12.11.2024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DAB98-43D5-4D34-837C-59AFE3E5C5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9954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0CFFA-0284-4A44-BC3E-8D0B14DB31A3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13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0499-3E5A-42F8-AC21-CBBF77CB293C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7885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D44DD-9B05-45CB-9DD9-B977125D5483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8843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58A44-4A6B-4191-884D-3704AFCB9188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3583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40EDFE-787F-42E3-9AAB-9C47FBEB5188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278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FBA359-6BE8-4C5C-8DCE-7921D3423041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120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2CF674-9348-4E68-B9EC-C8A708E6EBC1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793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1B95B3-CC7F-48BB-AA15-1B5A9C6358DA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9253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838DD-1B5B-4C8C-A113-E4E035AACA20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80144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15A1-44E8-45F6-A6CB-9D996A08F961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9409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C01FC-00F8-4365-8FB9-A10D521FC878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598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F39FE-66EF-4018-9A5C-0D4833A04D2E}" type="datetime1">
              <a:rPr lang="ru-RU" smtClean="0"/>
              <a:pPr/>
              <a:t>12.11.2024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146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s019.radikal.ru/i635/1505/23/b11a31fea45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" y="0"/>
            <a:ext cx="9144001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500166" y="2214554"/>
            <a:ext cx="492922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Деловая игра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Россия – родина моя»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/>
              <a:t> </a:t>
            </a:r>
            <a:endParaRPr lang="en-US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5072074"/>
            <a:ext cx="48577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Подготовила : ст. воспитатель Волкова Е. А.</a:t>
            </a:r>
          </a:p>
          <a:p>
            <a:pPr algn="ctr"/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.о.г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Кулебаки, 2024 г.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27784" y="260648"/>
            <a:ext cx="32403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МБДОУ д/с № 32 « Теремок»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80" y="-140980"/>
            <a:ext cx="9144001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714356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131840" y="52636"/>
            <a:ext cx="56886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Физкультминутка «Дружно за руки возьмёмся»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305342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Дружно за руки возьмёмся – (Взяли за руки друг друга)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по городу пройдёмся – (Ходьба на месте)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Есть у нас дома большие -  (Поднять руки вверх)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Много есть домов поменьше – (Наклоны вниз)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Зелень яркая вокруг – (Разводят руки в стороны)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 ветру качается – (Покачать руками вправо – влево)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Ты – мой друг и я твой друг-  (Вытянуть правую, затем левую руку вперёд)</a:t>
            </a:r>
          </a:p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Пусть дружба не кончается -  (Рукопожатие, хлопки в ладоши)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092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439" y="-138708"/>
            <a:ext cx="9215439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714356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43608" y="1028343"/>
            <a:ext cx="70567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Игра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Восстановите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пословицы»</a:t>
            </a:r>
            <a:endParaRPr lang="ru-RU" sz="3600" i="1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  «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Вспомнить и дописать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Игра «Скажи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иначе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пословицу»</a:t>
            </a:r>
          </a:p>
          <a:p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Подвижная игра «Поясок»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79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706111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714356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632129" y="212736"/>
            <a:ext cx="508064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Интересное о птицах! </a:t>
            </a:r>
          </a:p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Птицы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Кулебак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9483" y="3955686"/>
            <a:ext cx="280956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090" y="1351508"/>
            <a:ext cx="2684260" cy="1986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03" y="3874368"/>
            <a:ext cx="2529634" cy="216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005" y="1351509"/>
            <a:ext cx="2593790" cy="2065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Picture backgroun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516" y="3874368"/>
            <a:ext cx="2448272" cy="216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Picture background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43" y="1391485"/>
            <a:ext cx="2496475" cy="2025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91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439" y="-138708"/>
            <a:ext cx="9215439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714356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20077" y="993558"/>
            <a:ext cx="80324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Притча. «Жил мудрец, который знал все. Один человек захотел доказать, что мудрец знает не все. Зажав в ладонях бабочку, он спросил: «Скажи, мудрец, какая бабочка у меня в руках: мертвая или живая?». А сам думает: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«Скажет живая – я ее умертвляю, скажет мертвая – выпущу»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Мудрец, подумав, ответил: </a:t>
            </a:r>
            <a:r>
              <a:rPr lang="ru-RU" sz="2400" i="1" dirty="0">
                <a:latin typeface="Times New Roman" pitchFamily="18" charset="0"/>
                <a:cs typeface="Times New Roman" pitchFamily="18" charset="0"/>
              </a:rPr>
              <a:t>«Все в твоих руках</a:t>
            </a:r>
            <a:r>
              <a:rPr lang="ru-RU" sz="24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75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http://s019.radikal.ru/i635/1505/23/b11a31fea45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2214554"/>
            <a:ext cx="6300774" cy="1582726"/>
          </a:xfrm>
        </p:spPr>
        <p:txBody>
          <a:bodyPr>
            <a:normAutofit fontScale="90000"/>
          </a:bodyPr>
          <a:lstStyle/>
          <a:p>
            <a:r>
              <a:rPr lang="ru-RU" sz="5400" i="1" dirty="0" smtClean="0">
                <a:solidFill>
                  <a:srgbClr val="C00000"/>
                </a:solidFill>
                <a:latin typeface="Bookman Old Style" pitchFamily="18" charset="0"/>
              </a:rPr>
              <a:t>СПАСИБО </a:t>
            </a:r>
            <a:br>
              <a:rPr lang="ru-RU" sz="5400" i="1" dirty="0" smtClean="0">
                <a:solidFill>
                  <a:srgbClr val="C00000"/>
                </a:solidFill>
                <a:latin typeface="Bookman Old Style" pitchFamily="18" charset="0"/>
              </a:rPr>
            </a:br>
            <a:r>
              <a:rPr lang="ru-RU" sz="5400" i="1" dirty="0" smtClean="0">
                <a:solidFill>
                  <a:srgbClr val="C00000"/>
                </a:solidFill>
                <a:latin typeface="Bookman Old Style" pitchFamily="18" charset="0"/>
              </a:rPr>
              <a:t>ЗА ВНИМАНИЕ</a:t>
            </a:r>
            <a:endParaRPr lang="ru-RU" sz="5400" i="1" dirty="0">
              <a:solidFill>
                <a:srgbClr val="C00000"/>
              </a:solidFill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29426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54560"/>
          </a:xfrm>
        </p:spPr>
        <p:txBody>
          <a:bodyPr>
            <a:normAutofit fontScale="90000"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 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Д.С.Лихачёв</a:t>
            </a:r>
            <a:b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" y="2352"/>
            <a:ext cx="9144001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988840"/>
            <a:ext cx="70567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Экологическое.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Историко-краеведческое.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Культурное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03648" y="748380"/>
            <a:ext cx="7168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Направления по патриотическому воспитанию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дошкольников: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" y="2352"/>
            <a:ext cx="9144001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899592" y="1988840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Игра Наша страна»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880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714356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91880" y="116632"/>
            <a:ext cx="5152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Что означают цвета Российского флага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5492" y="1150607"/>
            <a:ext cx="85358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БЕЛЫЙ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 Справедливость, Небо, Чистоту совести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СИНИЙ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- Огонь, Кровь солдат, Отвагу, Трудолюбие</a:t>
            </a:r>
          </a:p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КРАСНЫЙ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- Верность, Правду, Мир.</a:t>
            </a:r>
          </a:p>
        </p:txBody>
      </p:sp>
      <p:pic>
        <p:nvPicPr>
          <p:cNvPr id="10" name="Рисунок 9" descr="Picture backgroun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852936"/>
            <a:ext cx="3397885" cy="2519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-140980"/>
            <a:ext cx="9215438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714356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pic>
        <p:nvPicPr>
          <p:cNvPr id="11" name="Рисунок 10" descr="Picture backgroun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7320" y="3325542"/>
            <a:ext cx="2504999" cy="29486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3707904" y="162798"/>
            <a:ext cx="5065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Символы России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2" name="Рисунок 11" descr="Picture backgroun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295" y="2641481"/>
            <a:ext cx="3331860" cy="2550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975966"/>
            <a:ext cx="3600399" cy="2383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101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80" y="-140980"/>
            <a:ext cx="9144001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714356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162798"/>
            <a:ext cx="5065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Символы России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4" name="Рисунок 13" descr="Picture background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10" y="2820191"/>
            <a:ext cx="3279308" cy="29380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Picture background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943214"/>
            <a:ext cx="3384376" cy="216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Picture background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3" y="4281589"/>
            <a:ext cx="2367905" cy="21918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46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439" y="-140980"/>
            <a:ext cx="9144001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714356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162798"/>
            <a:ext cx="5065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Символы России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86" y="1355309"/>
            <a:ext cx="6767538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46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svpk.at.ua/8.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80" y="-140980"/>
            <a:ext cx="9144001" cy="70009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1166843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643050"/>
            <a:ext cx="785818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28662" y="714356"/>
            <a:ext cx="74295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162798"/>
            <a:ext cx="506504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Игра «</a:t>
            </a:r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Символы России</a:t>
            </a:r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" y="1647986"/>
            <a:ext cx="3700656" cy="4488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412" y="809129"/>
            <a:ext cx="2820552" cy="3646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648" y="2879292"/>
            <a:ext cx="3168352" cy="344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533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</TotalTime>
  <Words>304</Words>
  <Application>Microsoft Office PowerPoint</Application>
  <PresentationFormat>Экран (4:3)</PresentationFormat>
  <Paragraphs>38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  «Любовь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Родине, её истории, прошлому и настоящему, ко всему человечеству»                                                                              Д.С.Лихачёв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User</cp:lastModifiedBy>
  <cp:revision>37</cp:revision>
  <dcterms:modified xsi:type="dcterms:W3CDTF">2024-11-12T10:14:09Z</dcterms:modified>
</cp:coreProperties>
</file>